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"/>
          <p:cNvSpPr/>
          <p:nvPr/>
        </p:nvSpPr>
        <p:spPr>
          <a:xfrm>
            <a:off x="0" y="3047"/>
            <a:ext cx="12187428" cy="6854952"/>
          </a:xfrm>
          <a:prstGeom prst="rect">
            <a:avLst/>
          </a:prstGeom>
          <a:solidFill>
            <a:srgbClr val="161E4C">
              <a:alpha val="45098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-413766" y="-165"/>
            <a:ext cx="12188952" cy="68492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45849" y="3588896"/>
            <a:ext cx="3046150" cy="3269103"/>
          </a:xfrm>
          <a:prstGeom prst="rect">
            <a:avLst/>
          </a:prstGeom>
        </p:spPr>
      </p:pic>
      <p:sp>
        <p:nvSpPr>
          <p:cNvPr id="8" name="textbox 8"/>
          <p:cNvSpPr/>
          <p:nvPr/>
        </p:nvSpPr>
        <p:spPr>
          <a:xfrm>
            <a:off x="3880485" y="847090"/>
            <a:ext cx="6267450" cy="17875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lang="en-US" sz="3600" b="1" kern="0" spc="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</a:t>
            </a:r>
            <a:r>
              <a:rPr sz="3600" b="1" kern="0" spc="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Summer</a:t>
            </a:r>
            <a:r>
              <a:rPr sz="3600" b="1" kern="0" spc="-13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600" b="1" kern="0" spc="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School</a:t>
            </a:r>
            <a:r>
              <a:rPr sz="3600" b="1" kern="0" spc="-20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600" b="1" kern="0" spc="20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endParaRPr sz="3600" b="1" kern="0" spc="200" dirty="0">
              <a:solidFill>
                <a:srgbClr val="C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882650" algn="l" rtl="0" eaLnBrk="0">
              <a:lnSpc>
                <a:spcPts val="4325"/>
              </a:lnSpc>
            </a:pPr>
            <a:endParaRPr lang="en-US" altLang="en-US" sz="3600" dirty="0">
              <a:solidFill>
                <a:srgbClr val="C00000"/>
              </a:solidFill>
            </a:endParaRPr>
          </a:p>
          <a:p>
            <a:pPr marL="12700" algn="l" rtl="0" eaLnBrk="0">
              <a:lnSpc>
                <a:spcPct val="81000"/>
              </a:lnSpc>
              <a:spcBef>
                <a:spcPts val="1080"/>
              </a:spcBef>
            </a:pPr>
            <a:r>
              <a:rPr sz="5300" b="1" kern="0" spc="4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STUDY</a:t>
            </a:r>
            <a:r>
              <a:rPr sz="5300" b="1" kern="0" spc="-37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5300" b="1" kern="0" spc="4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IN</a:t>
            </a:r>
            <a:r>
              <a:rPr sz="5300" b="1" kern="0" spc="-31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5300" b="1" kern="0" spc="4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THE</a:t>
            </a:r>
            <a:r>
              <a:rPr sz="5300" b="1" kern="0" spc="-39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5300" b="1" kern="0" spc="4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UK</a:t>
            </a:r>
            <a:endParaRPr lang="en-US" altLang="en-US" sz="5300" b="1" kern="0" spc="40" dirty="0">
              <a:solidFill>
                <a:srgbClr val="C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2359291" cy="25249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894188" y="378142"/>
            <a:ext cx="880698" cy="889978"/>
          </a:xfrm>
          <a:prstGeom prst="rect">
            <a:avLst/>
          </a:prstGeom>
        </p:spPr>
      </p:pic>
      <p:sp>
        <p:nvSpPr>
          <p:cNvPr id="14" name="textbox 14"/>
          <p:cNvSpPr/>
          <p:nvPr/>
        </p:nvSpPr>
        <p:spPr>
          <a:xfrm>
            <a:off x="4618355" y="5718810"/>
            <a:ext cx="4791710" cy="6045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150"/>
              </a:lnSpc>
            </a:pPr>
            <a:r>
              <a:rPr sz="3600" b="1" kern="0" spc="12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University</a:t>
            </a:r>
            <a:r>
              <a:rPr sz="3600" b="1" kern="0" spc="-11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600" b="1" kern="0" spc="12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of</a:t>
            </a:r>
            <a:r>
              <a:rPr sz="3600" b="1" kern="0" spc="-22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600" b="1" kern="0" spc="12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D</a:t>
            </a:r>
            <a:r>
              <a:rPr sz="3600" b="1" kern="0" spc="110" dirty="0">
                <a:solidFill>
                  <a:srgbClr val="C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erby</a:t>
            </a:r>
            <a:endParaRPr lang="en-US" altLang="en-US" sz="3600" b="1" kern="0" spc="110" dirty="0">
              <a:solidFill>
                <a:srgbClr val="C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6262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30" name="picture 3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25697" y="341376"/>
            <a:ext cx="11366303" cy="6176771"/>
          </a:xfrm>
          <a:prstGeom prst="rect">
            <a:avLst/>
          </a:prstGeom>
        </p:spPr>
      </p:pic>
      <p:sp>
        <p:nvSpPr>
          <p:cNvPr id="332" name="textbox 332"/>
          <p:cNvSpPr/>
          <p:nvPr/>
        </p:nvSpPr>
        <p:spPr>
          <a:xfrm>
            <a:off x="759320" y="3896542"/>
            <a:ext cx="2820035" cy="17449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3000"/>
              </a:lnSpc>
            </a:pPr>
            <a:endParaRPr lang="en-US" altLang="en-US" sz="100" dirty="0"/>
          </a:p>
          <a:p>
            <a:pPr marL="39370" indent="-8890" algn="l" rtl="0" eaLnBrk="0">
              <a:lnSpc>
                <a:spcPct val="103000"/>
              </a:lnSpc>
            </a:pPr>
            <a:r>
              <a:rPr sz="44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本次的行程</a:t>
            </a:r>
            <a:r>
              <a:rPr sz="4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4400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是什么？</a:t>
            </a:r>
            <a:endParaRPr lang="en-US" altLang="en-US" sz="4400" dirty="0"/>
          </a:p>
          <a:p>
            <a:pPr algn="l" rtl="0" eaLnBrk="0">
              <a:lnSpc>
                <a:spcPct val="111000"/>
              </a:lnSpc>
            </a:pPr>
            <a:endParaRPr lang="en-US" altLang="en-US" sz="8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kern="0" spc="-4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</a:t>
            </a:r>
            <a:r>
              <a:rPr sz="1400" kern="0" spc="8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about</a:t>
            </a:r>
            <a:r>
              <a:rPr sz="1400" kern="0" spc="1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itin</a:t>
            </a:r>
            <a:r>
              <a:rPr sz="1400" kern="0" spc="-5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erary</a:t>
            </a:r>
            <a:endParaRPr lang="en-US" altLang="en-US" sz="1400" dirty="0"/>
          </a:p>
        </p:txBody>
      </p:sp>
      <p:sp>
        <p:nvSpPr>
          <p:cNvPr id="334" name="textbox 334"/>
          <p:cNvSpPr/>
          <p:nvPr/>
        </p:nvSpPr>
        <p:spPr>
          <a:xfrm>
            <a:off x="10366765" y="537731"/>
            <a:ext cx="1611630" cy="574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4325"/>
              </a:lnSpc>
            </a:pPr>
            <a:r>
              <a:rPr sz="3300" i="1" kern="0" spc="35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Part4/</a:t>
            </a:r>
            <a:r>
              <a:rPr sz="2100" i="1" kern="0" spc="35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</a:t>
            </a:r>
            <a:endParaRPr lang="en-US" altLang="en-US" sz="2100" dirty="0"/>
          </a:p>
        </p:txBody>
      </p:sp>
      <p:sp>
        <p:nvSpPr>
          <p:cNvPr id="336" name="textbox 336"/>
          <p:cNvSpPr/>
          <p:nvPr/>
        </p:nvSpPr>
        <p:spPr>
          <a:xfrm>
            <a:off x="454586" y="298792"/>
            <a:ext cx="191770" cy="7296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4290" algn="l" rtl="0" eaLnBrk="0">
              <a:lnSpc>
                <a:spcPts val="850"/>
              </a:lnSpc>
            </a:pPr>
            <a:r>
              <a:rPr sz="1600" kern="0" spc="390" dirty="0">
                <a:solidFill>
                  <a:srgbClr val="2D3E9C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marL="34290" algn="l" rtl="0" eaLnBrk="0">
              <a:lnSpc>
                <a:spcPts val="850"/>
              </a:lnSpc>
              <a:spcBef>
                <a:spcPts val="910"/>
              </a:spcBef>
            </a:pPr>
            <a:r>
              <a:rPr sz="1600" kern="0" spc="390" dirty="0">
                <a:solidFill>
                  <a:srgbClr val="AD102D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endParaRPr lang="en-US" altLang="en-US" sz="300" dirty="0"/>
          </a:p>
          <a:p>
            <a:pPr marL="12700" algn="l" rtl="0" eaLnBrk="0">
              <a:lnSpc>
                <a:spcPct val="74000"/>
              </a:lnSpc>
              <a:spcBef>
                <a:spcPts val="0"/>
              </a:spcBef>
            </a:pPr>
            <a:r>
              <a:rPr sz="1400" kern="0" spc="-7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13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3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546592" y="3906011"/>
            <a:ext cx="3348228" cy="2947416"/>
          </a:xfrm>
          <a:prstGeom prst="rect">
            <a:avLst/>
          </a:prstGeom>
        </p:spPr>
      </p:pic>
      <p:pic>
        <p:nvPicPr>
          <p:cNvPr id="340" name="picture 3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15483" y="775716"/>
            <a:ext cx="3348228" cy="294741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21600000">
            <a:off x="8549640" y="784859"/>
            <a:ext cx="3348228" cy="2947415"/>
            <a:chOff x="0" y="0"/>
            <a:chExt cx="3348228" cy="2947415"/>
          </a:xfrm>
        </p:grpSpPr>
        <p:pic>
          <p:nvPicPr>
            <p:cNvPr id="342" name="picture 3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3348228" cy="2947415"/>
            </a:xfrm>
            <a:prstGeom prst="rect">
              <a:avLst/>
            </a:prstGeom>
          </p:spPr>
        </p:pic>
        <p:sp>
          <p:nvSpPr>
            <p:cNvPr id="344" name="rect"/>
            <p:cNvSpPr/>
            <p:nvPr/>
          </p:nvSpPr>
          <p:spPr>
            <a:xfrm>
              <a:off x="4571" y="1524"/>
              <a:ext cx="3343655" cy="2936747"/>
            </a:xfrm>
            <a:prstGeom prst="rect">
              <a:avLst/>
            </a:prstGeom>
            <a:solidFill>
              <a:srgbClr val="AD102D">
                <a:alpha val="4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6" name="path"/>
            <p:cNvSpPr/>
            <p:nvPr/>
          </p:nvSpPr>
          <p:spPr>
            <a:xfrm>
              <a:off x="1268412" y="1314704"/>
              <a:ext cx="815975" cy="336295"/>
            </a:xfrm>
            <a:custGeom>
              <a:avLst/>
              <a:gdLst/>
              <a:ahLst/>
              <a:cxnLst/>
              <a:rect l="0" t="0" r="0" b="0"/>
              <a:pathLst>
                <a:path w="1285" h="529">
                  <a:moveTo>
                    <a:pt x="475" y="194"/>
                  </a:moveTo>
                  <a:cubicBezTo>
                    <a:pt x="15" y="194"/>
                    <a:pt x="15" y="194"/>
                    <a:pt x="15" y="194"/>
                  </a:cubicBezTo>
                  <a:cubicBezTo>
                    <a:pt x="10" y="194"/>
                    <a:pt x="5" y="189"/>
                    <a:pt x="0" y="184"/>
                  </a:cubicBezTo>
                  <a:cubicBezTo>
                    <a:pt x="0" y="179"/>
                    <a:pt x="0" y="174"/>
                    <a:pt x="5" y="16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70" y="84"/>
                    <a:pt x="75" y="79"/>
                    <a:pt x="80" y="79"/>
                  </a:cubicBezTo>
                  <a:cubicBezTo>
                    <a:pt x="475" y="79"/>
                    <a:pt x="475" y="79"/>
                    <a:pt x="475" y="79"/>
                  </a:cubicBezTo>
                  <a:cubicBezTo>
                    <a:pt x="485" y="79"/>
                    <a:pt x="490" y="89"/>
                    <a:pt x="490" y="94"/>
                  </a:cubicBezTo>
                  <a:cubicBezTo>
                    <a:pt x="490" y="179"/>
                    <a:pt x="490" y="179"/>
                    <a:pt x="490" y="179"/>
                  </a:cubicBezTo>
                  <a:cubicBezTo>
                    <a:pt x="490" y="189"/>
                    <a:pt x="485" y="194"/>
                    <a:pt x="475" y="194"/>
                  </a:cubicBezTo>
                  <a:moveTo>
                    <a:pt x="45" y="164"/>
                  </a:moveTo>
                  <a:cubicBezTo>
                    <a:pt x="460" y="164"/>
                    <a:pt x="460" y="164"/>
                    <a:pt x="460" y="164"/>
                  </a:cubicBezTo>
                  <a:cubicBezTo>
                    <a:pt x="460" y="109"/>
                    <a:pt x="460" y="109"/>
                    <a:pt x="460" y="109"/>
                  </a:cubicBezTo>
                  <a:cubicBezTo>
                    <a:pt x="85" y="109"/>
                    <a:pt x="85" y="109"/>
                    <a:pt x="85" y="109"/>
                  </a:cubicBezTo>
                  <a:lnTo>
                    <a:pt x="45" y="164"/>
                  </a:lnTo>
                </a:path>
                <a:path w="1285" h="529">
                  <a:moveTo>
                    <a:pt x="1269" y="194"/>
                  </a:moveTo>
                  <a:cubicBezTo>
                    <a:pt x="809" y="194"/>
                    <a:pt x="809" y="194"/>
                    <a:pt x="809" y="194"/>
                  </a:cubicBezTo>
                  <a:cubicBezTo>
                    <a:pt x="804" y="194"/>
                    <a:pt x="794" y="189"/>
                    <a:pt x="794" y="179"/>
                  </a:cubicBezTo>
                  <a:cubicBezTo>
                    <a:pt x="794" y="94"/>
                    <a:pt x="794" y="94"/>
                    <a:pt x="794" y="94"/>
                  </a:cubicBezTo>
                  <a:cubicBezTo>
                    <a:pt x="794" y="89"/>
                    <a:pt x="804" y="79"/>
                    <a:pt x="809" y="79"/>
                  </a:cubicBezTo>
                  <a:cubicBezTo>
                    <a:pt x="1209" y="79"/>
                    <a:pt x="1209" y="79"/>
                    <a:pt x="1209" y="79"/>
                  </a:cubicBezTo>
                  <a:cubicBezTo>
                    <a:pt x="1214" y="79"/>
                    <a:pt x="1214" y="84"/>
                    <a:pt x="1219" y="89"/>
                  </a:cubicBezTo>
                  <a:cubicBezTo>
                    <a:pt x="1285" y="169"/>
                    <a:pt x="1285" y="169"/>
                    <a:pt x="1285" y="169"/>
                  </a:cubicBezTo>
                  <a:cubicBezTo>
                    <a:pt x="1285" y="174"/>
                    <a:pt x="1285" y="179"/>
                    <a:pt x="1285" y="184"/>
                  </a:cubicBezTo>
                  <a:cubicBezTo>
                    <a:pt x="1280" y="189"/>
                    <a:pt x="1274" y="194"/>
                    <a:pt x="1269" y="194"/>
                  </a:cubicBezTo>
                  <a:moveTo>
                    <a:pt x="824" y="164"/>
                  </a:moveTo>
                  <a:cubicBezTo>
                    <a:pt x="1244" y="164"/>
                    <a:pt x="1244" y="164"/>
                    <a:pt x="1244" y="164"/>
                  </a:cubicBezTo>
                  <a:cubicBezTo>
                    <a:pt x="1199" y="109"/>
                    <a:pt x="1199" y="109"/>
                    <a:pt x="1199" y="109"/>
                  </a:cubicBezTo>
                  <a:cubicBezTo>
                    <a:pt x="824" y="109"/>
                    <a:pt x="824" y="109"/>
                    <a:pt x="824" y="109"/>
                  </a:cubicBezTo>
                  <a:lnTo>
                    <a:pt x="824" y="164"/>
                  </a:lnTo>
                </a:path>
                <a:path w="1285" h="529">
                  <a:moveTo>
                    <a:pt x="475" y="529"/>
                  </a:moveTo>
                  <a:cubicBezTo>
                    <a:pt x="15" y="529"/>
                    <a:pt x="15" y="529"/>
                    <a:pt x="15" y="529"/>
                  </a:cubicBezTo>
                  <a:cubicBezTo>
                    <a:pt x="5" y="529"/>
                    <a:pt x="0" y="524"/>
                    <a:pt x="0" y="514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71"/>
                    <a:pt x="5" y="166"/>
                    <a:pt x="15" y="166"/>
                  </a:cubicBezTo>
                  <a:cubicBezTo>
                    <a:pt x="475" y="166"/>
                    <a:pt x="475" y="166"/>
                    <a:pt x="475" y="166"/>
                  </a:cubicBezTo>
                  <a:cubicBezTo>
                    <a:pt x="485" y="166"/>
                    <a:pt x="490" y="171"/>
                    <a:pt x="490" y="181"/>
                  </a:cubicBezTo>
                  <a:cubicBezTo>
                    <a:pt x="490" y="514"/>
                    <a:pt x="490" y="514"/>
                    <a:pt x="490" y="514"/>
                  </a:cubicBezTo>
                  <a:cubicBezTo>
                    <a:pt x="490" y="524"/>
                    <a:pt x="485" y="529"/>
                    <a:pt x="475" y="529"/>
                  </a:cubicBezTo>
                  <a:moveTo>
                    <a:pt x="30" y="499"/>
                  </a:moveTo>
                  <a:cubicBezTo>
                    <a:pt x="460" y="499"/>
                    <a:pt x="460" y="499"/>
                    <a:pt x="460" y="499"/>
                  </a:cubicBezTo>
                  <a:cubicBezTo>
                    <a:pt x="460" y="195"/>
                    <a:pt x="460" y="195"/>
                    <a:pt x="460" y="195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30" y="499"/>
                  </a:lnTo>
                </a:path>
                <a:path w="1285" h="529">
                  <a:moveTo>
                    <a:pt x="1269" y="529"/>
                  </a:moveTo>
                  <a:cubicBezTo>
                    <a:pt x="809" y="529"/>
                    <a:pt x="809" y="529"/>
                    <a:pt x="809" y="529"/>
                  </a:cubicBezTo>
                  <a:cubicBezTo>
                    <a:pt x="804" y="529"/>
                    <a:pt x="794" y="524"/>
                    <a:pt x="794" y="514"/>
                  </a:cubicBezTo>
                  <a:cubicBezTo>
                    <a:pt x="794" y="181"/>
                    <a:pt x="794" y="181"/>
                    <a:pt x="794" y="181"/>
                  </a:cubicBezTo>
                  <a:cubicBezTo>
                    <a:pt x="794" y="171"/>
                    <a:pt x="804" y="166"/>
                    <a:pt x="809" y="166"/>
                  </a:cubicBezTo>
                  <a:cubicBezTo>
                    <a:pt x="1269" y="166"/>
                    <a:pt x="1269" y="166"/>
                    <a:pt x="1269" y="166"/>
                  </a:cubicBezTo>
                  <a:cubicBezTo>
                    <a:pt x="1280" y="166"/>
                    <a:pt x="1285" y="171"/>
                    <a:pt x="1285" y="181"/>
                  </a:cubicBezTo>
                  <a:cubicBezTo>
                    <a:pt x="1285" y="514"/>
                    <a:pt x="1285" y="514"/>
                    <a:pt x="1285" y="514"/>
                  </a:cubicBezTo>
                  <a:cubicBezTo>
                    <a:pt x="1285" y="524"/>
                    <a:pt x="1280" y="529"/>
                    <a:pt x="1269" y="529"/>
                  </a:cubicBezTo>
                  <a:moveTo>
                    <a:pt x="824" y="499"/>
                  </a:moveTo>
                  <a:cubicBezTo>
                    <a:pt x="1254" y="499"/>
                    <a:pt x="1254" y="499"/>
                    <a:pt x="1254" y="499"/>
                  </a:cubicBezTo>
                  <a:cubicBezTo>
                    <a:pt x="1254" y="195"/>
                    <a:pt x="1254" y="195"/>
                    <a:pt x="1254" y="195"/>
                  </a:cubicBezTo>
                  <a:cubicBezTo>
                    <a:pt x="824" y="195"/>
                    <a:pt x="824" y="195"/>
                    <a:pt x="824" y="195"/>
                  </a:cubicBezTo>
                  <a:lnTo>
                    <a:pt x="824" y="499"/>
                  </a:lnTo>
                </a:path>
                <a:path w="1285" h="529">
                  <a:moveTo>
                    <a:pt x="179" y="529"/>
                  </a:moveTo>
                  <a:cubicBezTo>
                    <a:pt x="99" y="529"/>
                    <a:pt x="99" y="529"/>
                    <a:pt x="99" y="529"/>
                  </a:cubicBezTo>
                  <a:cubicBezTo>
                    <a:pt x="89" y="529"/>
                    <a:pt x="84" y="524"/>
                    <a:pt x="84" y="514"/>
                  </a:cubicBezTo>
                  <a:cubicBezTo>
                    <a:pt x="84" y="429"/>
                    <a:pt x="84" y="429"/>
                    <a:pt x="84" y="429"/>
                  </a:cubicBezTo>
                  <a:cubicBezTo>
                    <a:pt x="84" y="424"/>
                    <a:pt x="89" y="414"/>
                    <a:pt x="99" y="414"/>
                  </a:cubicBezTo>
                  <a:cubicBezTo>
                    <a:pt x="179" y="414"/>
                    <a:pt x="179" y="414"/>
                    <a:pt x="179" y="414"/>
                  </a:cubicBezTo>
                  <a:cubicBezTo>
                    <a:pt x="189" y="414"/>
                    <a:pt x="194" y="424"/>
                    <a:pt x="194" y="429"/>
                  </a:cubicBezTo>
                  <a:cubicBezTo>
                    <a:pt x="194" y="514"/>
                    <a:pt x="194" y="514"/>
                    <a:pt x="194" y="514"/>
                  </a:cubicBezTo>
                  <a:cubicBezTo>
                    <a:pt x="194" y="524"/>
                    <a:pt x="189" y="529"/>
                    <a:pt x="179" y="529"/>
                  </a:cubicBezTo>
                  <a:moveTo>
                    <a:pt x="114" y="499"/>
                  </a:moveTo>
                  <a:cubicBezTo>
                    <a:pt x="169" y="499"/>
                    <a:pt x="169" y="499"/>
                    <a:pt x="169" y="499"/>
                  </a:cubicBezTo>
                  <a:cubicBezTo>
                    <a:pt x="169" y="444"/>
                    <a:pt x="169" y="444"/>
                    <a:pt x="169" y="444"/>
                  </a:cubicBezTo>
                  <a:cubicBezTo>
                    <a:pt x="114" y="444"/>
                    <a:pt x="114" y="444"/>
                    <a:pt x="114" y="444"/>
                  </a:cubicBezTo>
                  <a:lnTo>
                    <a:pt x="114" y="499"/>
                  </a:lnTo>
                </a:path>
                <a:path w="1285" h="529">
                  <a:moveTo>
                    <a:pt x="179" y="361"/>
                  </a:moveTo>
                  <a:cubicBezTo>
                    <a:pt x="99" y="361"/>
                    <a:pt x="99" y="361"/>
                    <a:pt x="99" y="361"/>
                  </a:cubicBezTo>
                  <a:cubicBezTo>
                    <a:pt x="89" y="361"/>
                    <a:pt x="84" y="356"/>
                    <a:pt x="84" y="351"/>
                  </a:cubicBezTo>
                  <a:cubicBezTo>
                    <a:pt x="84" y="265"/>
                    <a:pt x="84" y="265"/>
                    <a:pt x="84" y="265"/>
                  </a:cubicBezTo>
                  <a:cubicBezTo>
                    <a:pt x="84" y="255"/>
                    <a:pt x="89" y="250"/>
                    <a:pt x="99" y="250"/>
                  </a:cubicBezTo>
                  <a:cubicBezTo>
                    <a:pt x="179" y="250"/>
                    <a:pt x="179" y="250"/>
                    <a:pt x="179" y="250"/>
                  </a:cubicBezTo>
                  <a:cubicBezTo>
                    <a:pt x="189" y="250"/>
                    <a:pt x="194" y="255"/>
                    <a:pt x="194" y="265"/>
                  </a:cubicBezTo>
                  <a:cubicBezTo>
                    <a:pt x="194" y="351"/>
                    <a:pt x="194" y="351"/>
                    <a:pt x="194" y="351"/>
                  </a:cubicBezTo>
                  <a:cubicBezTo>
                    <a:pt x="194" y="356"/>
                    <a:pt x="189" y="361"/>
                    <a:pt x="179" y="361"/>
                  </a:cubicBezTo>
                  <a:moveTo>
                    <a:pt x="114" y="335"/>
                  </a:moveTo>
                  <a:cubicBezTo>
                    <a:pt x="169" y="335"/>
                    <a:pt x="169" y="335"/>
                    <a:pt x="169" y="335"/>
                  </a:cubicBezTo>
                  <a:cubicBezTo>
                    <a:pt x="169" y="280"/>
                    <a:pt x="169" y="280"/>
                    <a:pt x="169" y="280"/>
                  </a:cubicBezTo>
                  <a:cubicBezTo>
                    <a:pt x="114" y="280"/>
                    <a:pt x="114" y="280"/>
                    <a:pt x="114" y="280"/>
                  </a:cubicBezTo>
                  <a:lnTo>
                    <a:pt x="114" y="335"/>
                  </a:lnTo>
                </a:path>
                <a:path w="1285" h="529">
                  <a:moveTo>
                    <a:pt x="389" y="361"/>
                  </a:moveTo>
                  <a:cubicBezTo>
                    <a:pt x="310" y="361"/>
                    <a:pt x="310" y="361"/>
                    <a:pt x="310" y="361"/>
                  </a:cubicBezTo>
                  <a:cubicBezTo>
                    <a:pt x="300" y="361"/>
                    <a:pt x="295" y="356"/>
                    <a:pt x="295" y="351"/>
                  </a:cubicBezTo>
                  <a:cubicBezTo>
                    <a:pt x="295" y="265"/>
                    <a:pt x="295" y="265"/>
                    <a:pt x="295" y="265"/>
                  </a:cubicBezTo>
                  <a:cubicBezTo>
                    <a:pt x="295" y="255"/>
                    <a:pt x="300" y="250"/>
                    <a:pt x="310" y="250"/>
                  </a:cubicBezTo>
                  <a:cubicBezTo>
                    <a:pt x="389" y="250"/>
                    <a:pt x="389" y="250"/>
                    <a:pt x="389" y="250"/>
                  </a:cubicBezTo>
                  <a:cubicBezTo>
                    <a:pt x="399" y="250"/>
                    <a:pt x="404" y="255"/>
                    <a:pt x="404" y="265"/>
                  </a:cubicBezTo>
                  <a:cubicBezTo>
                    <a:pt x="404" y="351"/>
                    <a:pt x="404" y="351"/>
                    <a:pt x="404" y="351"/>
                  </a:cubicBezTo>
                  <a:cubicBezTo>
                    <a:pt x="404" y="356"/>
                    <a:pt x="399" y="361"/>
                    <a:pt x="389" y="361"/>
                  </a:cubicBezTo>
                  <a:moveTo>
                    <a:pt x="320" y="335"/>
                  </a:moveTo>
                  <a:cubicBezTo>
                    <a:pt x="379" y="335"/>
                    <a:pt x="379" y="335"/>
                    <a:pt x="379" y="335"/>
                  </a:cubicBezTo>
                  <a:cubicBezTo>
                    <a:pt x="379" y="280"/>
                    <a:pt x="379" y="280"/>
                    <a:pt x="379" y="280"/>
                  </a:cubicBezTo>
                  <a:cubicBezTo>
                    <a:pt x="320" y="280"/>
                    <a:pt x="320" y="280"/>
                    <a:pt x="320" y="280"/>
                  </a:cubicBezTo>
                  <a:lnTo>
                    <a:pt x="320" y="335"/>
                  </a:lnTo>
                </a:path>
                <a:path w="1285" h="529">
                  <a:moveTo>
                    <a:pt x="389" y="529"/>
                  </a:moveTo>
                  <a:cubicBezTo>
                    <a:pt x="310" y="529"/>
                    <a:pt x="310" y="529"/>
                    <a:pt x="310" y="529"/>
                  </a:cubicBezTo>
                  <a:cubicBezTo>
                    <a:pt x="300" y="529"/>
                    <a:pt x="295" y="524"/>
                    <a:pt x="295" y="514"/>
                  </a:cubicBezTo>
                  <a:cubicBezTo>
                    <a:pt x="295" y="429"/>
                    <a:pt x="295" y="429"/>
                    <a:pt x="295" y="429"/>
                  </a:cubicBezTo>
                  <a:cubicBezTo>
                    <a:pt x="295" y="424"/>
                    <a:pt x="300" y="414"/>
                    <a:pt x="310" y="414"/>
                  </a:cubicBezTo>
                  <a:cubicBezTo>
                    <a:pt x="389" y="414"/>
                    <a:pt x="389" y="414"/>
                    <a:pt x="389" y="414"/>
                  </a:cubicBezTo>
                  <a:cubicBezTo>
                    <a:pt x="399" y="414"/>
                    <a:pt x="404" y="424"/>
                    <a:pt x="404" y="429"/>
                  </a:cubicBezTo>
                  <a:cubicBezTo>
                    <a:pt x="404" y="514"/>
                    <a:pt x="404" y="514"/>
                    <a:pt x="404" y="514"/>
                  </a:cubicBezTo>
                  <a:cubicBezTo>
                    <a:pt x="404" y="524"/>
                    <a:pt x="399" y="529"/>
                    <a:pt x="389" y="529"/>
                  </a:cubicBezTo>
                  <a:moveTo>
                    <a:pt x="320" y="499"/>
                  </a:moveTo>
                  <a:cubicBezTo>
                    <a:pt x="379" y="499"/>
                    <a:pt x="379" y="499"/>
                    <a:pt x="379" y="499"/>
                  </a:cubicBezTo>
                  <a:cubicBezTo>
                    <a:pt x="379" y="444"/>
                    <a:pt x="379" y="444"/>
                    <a:pt x="379" y="444"/>
                  </a:cubicBezTo>
                  <a:cubicBezTo>
                    <a:pt x="320" y="444"/>
                    <a:pt x="320" y="444"/>
                    <a:pt x="320" y="444"/>
                  </a:cubicBezTo>
                  <a:lnTo>
                    <a:pt x="320" y="499"/>
                  </a:lnTo>
                </a:path>
                <a:path w="1285" h="529">
                  <a:moveTo>
                    <a:pt x="1185" y="529"/>
                  </a:moveTo>
                  <a:cubicBezTo>
                    <a:pt x="1105" y="529"/>
                    <a:pt x="1105" y="529"/>
                    <a:pt x="1105" y="529"/>
                  </a:cubicBezTo>
                  <a:cubicBezTo>
                    <a:pt x="1095" y="529"/>
                    <a:pt x="1090" y="524"/>
                    <a:pt x="1090" y="514"/>
                  </a:cubicBezTo>
                  <a:cubicBezTo>
                    <a:pt x="1090" y="429"/>
                    <a:pt x="1090" y="429"/>
                    <a:pt x="1090" y="429"/>
                  </a:cubicBezTo>
                  <a:cubicBezTo>
                    <a:pt x="1090" y="424"/>
                    <a:pt x="1095" y="414"/>
                    <a:pt x="1105" y="414"/>
                  </a:cubicBezTo>
                  <a:cubicBezTo>
                    <a:pt x="1185" y="414"/>
                    <a:pt x="1185" y="414"/>
                    <a:pt x="1185" y="414"/>
                  </a:cubicBezTo>
                  <a:cubicBezTo>
                    <a:pt x="1195" y="414"/>
                    <a:pt x="1200" y="424"/>
                    <a:pt x="1200" y="429"/>
                  </a:cubicBezTo>
                  <a:cubicBezTo>
                    <a:pt x="1200" y="514"/>
                    <a:pt x="1200" y="514"/>
                    <a:pt x="1200" y="514"/>
                  </a:cubicBezTo>
                  <a:cubicBezTo>
                    <a:pt x="1200" y="524"/>
                    <a:pt x="1195" y="529"/>
                    <a:pt x="1185" y="529"/>
                  </a:cubicBezTo>
                  <a:moveTo>
                    <a:pt x="1120" y="499"/>
                  </a:moveTo>
                  <a:cubicBezTo>
                    <a:pt x="1175" y="499"/>
                    <a:pt x="1175" y="499"/>
                    <a:pt x="1175" y="499"/>
                  </a:cubicBezTo>
                  <a:cubicBezTo>
                    <a:pt x="1175" y="444"/>
                    <a:pt x="1175" y="444"/>
                    <a:pt x="1175" y="444"/>
                  </a:cubicBezTo>
                  <a:cubicBezTo>
                    <a:pt x="1120" y="444"/>
                    <a:pt x="1120" y="444"/>
                    <a:pt x="1120" y="444"/>
                  </a:cubicBezTo>
                  <a:lnTo>
                    <a:pt x="1120" y="499"/>
                  </a:lnTo>
                </a:path>
                <a:path w="1285" h="529">
                  <a:moveTo>
                    <a:pt x="1185" y="361"/>
                  </a:moveTo>
                  <a:cubicBezTo>
                    <a:pt x="1105" y="361"/>
                    <a:pt x="1105" y="361"/>
                    <a:pt x="1105" y="361"/>
                  </a:cubicBezTo>
                  <a:cubicBezTo>
                    <a:pt x="1095" y="361"/>
                    <a:pt x="1090" y="356"/>
                    <a:pt x="1090" y="351"/>
                  </a:cubicBezTo>
                  <a:cubicBezTo>
                    <a:pt x="1090" y="265"/>
                    <a:pt x="1090" y="265"/>
                    <a:pt x="1090" y="265"/>
                  </a:cubicBezTo>
                  <a:cubicBezTo>
                    <a:pt x="1090" y="255"/>
                    <a:pt x="1095" y="250"/>
                    <a:pt x="1105" y="250"/>
                  </a:cubicBezTo>
                  <a:cubicBezTo>
                    <a:pt x="1185" y="250"/>
                    <a:pt x="1185" y="250"/>
                    <a:pt x="1185" y="250"/>
                  </a:cubicBezTo>
                  <a:cubicBezTo>
                    <a:pt x="1195" y="250"/>
                    <a:pt x="1200" y="255"/>
                    <a:pt x="1200" y="265"/>
                  </a:cubicBezTo>
                  <a:cubicBezTo>
                    <a:pt x="1200" y="351"/>
                    <a:pt x="1200" y="351"/>
                    <a:pt x="1200" y="351"/>
                  </a:cubicBezTo>
                  <a:cubicBezTo>
                    <a:pt x="1200" y="356"/>
                    <a:pt x="1195" y="361"/>
                    <a:pt x="1185" y="361"/>
                  </a:cubicBezTo>
                  <a:moveTo>
                    <a:pt x="1120" y="335"/>
                  </a:moveTo>
                  <a:cubicBezTo>
                    <a:pt x="1175" y="335"/>
                    <a:pt x="1175" y="335"/>
                    <a:pt x="1175" y="335"/>
                  </a:cubicBezTo>
                  <a:cubicBezTo>
                    <a:pt x="1175" y="280"/>
                    <a:pt x="1175" y="280"/>
                    <a:pt x="1175" y="280"/>
                  </a:cubicBezTo>
                  <a:cubicBezTo>
                    <a:pt x="1120" y="280"/>
                    <a:pt x="1120" y="280"/>
                    <a:pt x="1120" y="280"/>
                  </a:cubicBezTo>
                  <a:lnTo>
                    <a:pt x="1120" y="335"/>
                  </a:lnTo>
                </a:path>
                <a:path w="1285" h="529">
                  <a:moveTo>
                    <a:pt x="979" y="361"/>
                  </a:moveTo>
                  <a:cubicBezTo>
                    <a:pt x="895" y="361"/>
                    <a:pt x="895" y="361"/>
                    <a:pt x="895" y="361"/>
                  </a:cubicBezTo>
                  <a:cubicBezTo>
                    <a:pt x="885" y="361"/>
                    <a:pt x="880" y="356"/>
                    <a:pt x="880" y="351"/>
                  </a:cubicBezTo>
                  <a:cubicBezTo>
                    <a:pt x="880" y="265"/>
                    <a:pt x="880" y="265"/>
                    <a:pt x="880" y="265"/>
                  </a:cubicBezTo>
                  <a:cubicBezTo>
                    <a:pt x="880" y="255"/>
                    <a:pt x="885" y="250"/>
                    <a:pt x="895" y="250"/>
                  </a:cubicBezTo>
                  <a:cubicBezTo>
                    <a:pt x="979" y="250"/>
                    <a:pt x="979" y="250"/>
                    <a:pt x="979" y="250"/>
                  </a:cubicBezTo>
                  <a:cubicBezTo>
                    <a:pt x="984" y="250"/>
                    <a:pt x="989" y="255"/>
                    <a:pt x="989" y="265"/>
                  </a:cubicBezTo>
                  <a:cubicBezTo>
                    <a:pt x="989" y="351"/>
                    <a:pt x="989" y="351"/>
                    <a:pt x="989" y="351"/>
                  </a:cubicBezTo>
                  <a:cubicBezTo>
                    <a:pt x="989" y="356"/>
                    <a:pt x="984" y="361"/>
                    <a:pt x="979" y="361"/>
                  </a:cubicBezTo>
                  <a:moveTo>
                    <a:pt x="910" y="335"/>
                  </a:moveTo>
                  <a:cubicBezTo>
                    <a:pt x="964" y="335"/>
                    <a:pt x="964" y="335"/>
                    <a:pt x="964" y="335"/>
                  </a:cubicBezTo>
                  <a:cubicBezTo>
                    <a:pt x="964" y="280"/>
                    <a:pt x="964" y="280"/>
                    <a:pt x="964" y="280"/>
                  </a:cubicBezTo>
                  <a:cubicBezTo>
                    <a:pt x="910" y="280"/>
                    <a:pt x="910" y="280"/>
                    <a:pt x="910" y="280"/>
                  </a:cubicBezTo>
                  <a:lnTo>
                    <a:pt x="910" y="335"/>
                  </a:lnTo>
                </a:path>
                <a:path w="1285" h="529">
                  <a:moveTo>
                    <a:pt x="979" y="529"/>
                  </a:moveTo>
                  <a:cubicBezTo>
                    <a:pt x="895" y="529"/>
                    <a:pt x="895" y="529"/>
                    <a:pt x="895" y="529"/>
                  </a:cubicBezTo>
                  <a:cubicBezTo>
                    <a:pt x="885" y="529"/>
                    <a:pt x="880" y="524"/>
                    <a:pt x="880" y="514"/>
                  </a:cubicBezTo>
                  <a:cubicBezTo>
                    <a:pt x="880" y="429"/>
                    <a:pt x="880" y="429"/>
                    <a:pt x="880" y="429"/>
                  </a:cubicBezTo>
                  <a:cubicBezTo>
                    <a:pt x="880" y="424"/>
                    <a:pt x="885" y="414"/>
                    <a:pt x="895" y="414"/>
                  </a:cubicBezTo>
                  <a:cubicBezTo>
                    <a:pt x="979" y="414"/>
                    <a:pt x="979" y="414"/>
                    <a:pt x="979" y="414"/>
                  </a:cubicBezTo>
                  <a:cubicBezTo>
                    <a:pt x="984" y="414"/>
                    <a:pt x="989" y="424"/>
                    <a:pt x="989" y="429"/>
                  </a:cubicBezTo>
                  <a:cubicBezTo>
                    <a:pt x="989" y="514"/>
                    <a:pt x="989" y="514"/>
                    <a:pt x="989" y="514"/>
                  </a:cubicBezTo>
                  <a:cubicBezTo>
                    <a:pt x="989" y="524"/>
                    <a:pt x="984" y="529"/>
                    <a:pt x="979" y="529"/>
                  </a:cubicBezTo>
                  <a:moveTo>
                    <a:pt x="910" y="499"/>
                  </a:moveTo>
                  <a:cubicBezTo>
                    <a:pt x="964" y="499"/>
                    <a:pt x="964" y="499"/>
                    <a:pt x="964" y="499"/>
                  </a:cubicBezTo>
                  <a:cubicBezTo>
                    <a:pt x="964" y="444"/>
                    <a:pt x="964" y="444"/>
                    <a:pt x="964" y="444"/>
                  </a:cubicBezTo>
                  <a:cubicBezTo>
                    <a:pt x="910" y="444"/>
                    <a:pt x="910" y="444"/>
                    <a:pt x="910" y="444"/>
                  </a:cubicBezTo>
                  <a:lnTo>
                    <a:pt x="910" y="499"/>
                  </a:lnTo>
                </a:path>
                <a:path w="1285" h="529">
                  <a:moveTo>
                    <a:pt x="560" y="529"/>
                  </a:moveTo>
                  <a:cubicBezTo>
                    <a:pt x="474" y="529"/>
                    <a:pt x="474" y="529"/>
                    <a:pt x="474" y="529"/>
                  </a:cubicBezTo>
                  <a:cubicBezTo>
                    <a:pt x="469" y="529"/>
                    <a:pt x="459" y="524"/>
                    <a:pt x="459" y="514"/>
                  </a:cubicBezTo>
                  <a:cubicBezTo>
                    <a:pt x="459" y="14"/>
                    <a:pt x="459" y="14"/>
                    <a:pt x="459" y="14"/>
                  </a:cubicBezTo>
                  <a:cubicBezTo>
                    <a:pt x="459" y="5"/>
                    <a:pt x="469" y="0"/>
                    <a:pt x="474" y="0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565" y="0"/>
                    <a:pt x="575" y="5"/>
                    <a:pt x="575" y="14"/>
                  </a:cubicBezTo>
                  <a:cubicBezTo>
                    <a:pt x="575" y="514"/>
                    <a:pt x="575" y="514"/>
                    <a:pt x="575" y="514"/>
                  </a:cubicBezTo>
                  <a:cubicBezTo>
                    <a:pt x="575" y="524"/>
                    <a:pt x="565" y="529"/>
                    <a:pt x="560" y="529"/>
                  </a:cubicBezTo>
                  <a:moveTo>
                    <a:pt x="489" y="499"/>
                  </a:moveTo>
                  <a:cubicBezTo>
                    <a:pt x="544" y="499"/>
                    <a:pt x="544" y="499"/>
                    <a:pt x="544" y="499"/>
                  </a:cubicBezTo>
                  <a:cubicBezTo>
                    <a:pt x="544" y="24"/>
                    <a:pt x="544" y="24"/>
                    <a:pt x="544" y="24"/>
                  </a:cubicBezTo>
                  <a:cubicBezTo>
                    <a:pt x="489" y="24"/>
                    <a:pt x="489" y="24"/>
                    <a:pt x="489" y="24"/>
                  </a:cubicBezTo>
                  <a:lnTo>
                    <a:pt x="489" y="499"/>
                  </a:lnTo>
                </a:path>
                <a:path w="1285" h="529">
                  <a:moveTo>
                    <a:pt x="810" y="529"/>
                  </a:moveTo>
                  <a:cubicBezTo>
                    <a:pt x="724" y="529"/>
                    <a:pt x="724" y="529"/>
                    <a:pt x="724" y="529"/>
                  </a:cubicBezTo>
                  <a:cubicBezTo>
                    <a:pt x="719" y="529"/>
                    <a:pt x="714" y="524"/>
                    <a:pt x="714" y="514"/>
                  </a:cubicBezTo>
                  <a:cubicBezTo>
                    <a:pt x="714" y="14"/>
                    <a:pt x="714" y="14"/>
                    <a:pt x="714" y="14"/>
                  </a:cubicBezTo>
                  <a:cubicBezTo>
                    <a:pt x="714" y="5"/>
                    <a:pt x="719" y="0"/>
                    <a:pt x="724" y="0"/>
                  </a:cubicBezTo>
                  <a:cubicBezTo>
                    <a:pt x="810" y="0"/>
                    <a:pt x="810" y="0"/>
                    <a:pt x="810" y="0"/>
                  </a:cubicBezTo>
                  <a:cubicBezTo>
                    <a:pt x="820" y="0"/>
                    <a:pt x="825" y="5"/>
                    <a:pt x="825" y="14"/>
                  </a:cubicBezTo>
                  <a:cubicBezTo>
                    <a:pt x="825" y="514"/>
                    <a:pt x="825" y="514"/>
                    <a:pt x="825" y="514"/>
                  </a:cubicBezTo>
                  <a:cubicBezTo>
                    <a:pt x="825" y="524"/>
                    <a:pt x="820" y="529"/>
                    <a:pt x="810" y="529"/>
                  </a:cubicBezTo>
                  <a:moveTo>
                    <a:pt x="739" y="499"/>
                  </a:moveTo>
                  <a:cubicBezTo>
                    <a:pt x="795" y="499"/>
                    <a:pt x="795" y="499"/>
                    <a:pt x="795" y="499"/>
                  </a:cubicBezTo>
                  <a:cubicBezTo>
                    <a:pt x="795" y="24"/>
                    <a:pt x="795" y="24"/>
                    <a:pt x="795" y="24"/>
                  </a:cubicBezTo>
                  <a:cubicBezTo>
                    <a:pt x="739" y="24"/>
                    <a:pt x="739" y="24"/>
                    <a:pt x="739" y="24"/>
                  </a:cubicBezTo>
                  <a:lnTo>
                    <a:pt x="739" y="499"/>
                  </a:lnTo>
                </a:path>
                <a:path w="1285" h="529">
                  <a:moveTo>
                    <a:pt x="725" y="529"/>
                  </a:moveTo>
                  <a:cubicBezTo>
                    <a:pt x="559" y="529"/>
                    <a:pt x="559" y="529"/>
                    <a:pt x="559" y="529"/>
                  </a:cubicBezTo>
                  <a:cubicBezTo>
                    <a:pt x="548" y="529"/>
                    <a:pt x="543" y="524"/>
                    <a:pt x="543" y="514"/>
                  </a:cubicBezTo>
                  <a:cubicBezTo>
                    <a:pt x="543" y="349"/>
                    <a:pt x="543" y="349"/>
                    <a:pt x="543" y="349"/>
                  </a:cubicBezTo>
                  <a:cubicBezTo>
                    <a:pt x="543" y="339"/>
                    <a:pt x="548" y="334"/>
                    <a:pt x="559" y="334"/>
                  </a:cubicBezTo>
                  <a:cubicBezTo>
                    <a:pt x="725" y="334"/>
                    <a:pt x="725" y="334"/>
                    <a:pt x="725" y="334"/>
                  </a:cubicBezTo>
                  <a:cubicBezTo>
                    <a:pt x="736" y="334"/>
                    <a:pt x="741" y="339"/>
                    <a:pt x="741" y="349"/>
                  </a:cubicBezTo>
                  <a:cubicBezTo>
                    <a:pt x="741" y="514"/>
                    <a:pt x="741" y="514"/>
                    <a:pt x="741" y="514"/>
                  </a:cubicBezTo>
                  <a:cubicBezTo>
                    <a:pt x="741" y="524"/>
                    <a:pt x="736" y="529"/>
                    <a:pt x="725" y="529"/>
                  </a:cubicBezTo>
                  <a:moveTo>
                    <a:pt x="574" y="499"/>
                  </a:moveTo>
                  <a:cubicBezTo>
                    <a:pt x="715" y="499"/>
                    <a:pt x="715" y="499"/>
                    <a:pt x="715" y="499"/>
                  </a:cubicBezTo>
                  <a:cubicBezTo>
                    <a:pt x="715" y="359"/>
                    <a:pt x="715" y="359"/>
                    <a:pt x="715" y="359"/>
                  </a:cubicBezTo>
                  <a:cubicBezTo>
                    <a:pt x="574" y="359"/>
                    <a:pt x="574" y="359"/>
                    <a:pt x="574" y="359"/>
                  </a:cubicBezTo>
                  <a:lnTo>
                    <a:pt x="574" y="499"/>
                  </a:lnTo>
                </a:path>
                <a:path w="1285" h="529">
                  <a:moveTo>
                    <a:pt x="725" y="194"/>
                  </a:moveTo>
                  <a:cubicBezTo>
                    <a:pt x="559" y="194"/>
                    <a:pt x="559" y="194"/>
                    <a:pt x="559" y="194"/>
                  </a:cubicBezTo>
                  <a:cubicBezTo>
                    <a:pt x="548" y="194"/>
                    <a:pt x="543" y="189"/>
                    <a:pt x="543" y="179"/>
                  </a:cubicBezTo>
                  <a:cubicBezTo>
                    <a:pt x="543" y="15"/>
                    <a:pt x="543" y="15"/>
                    <a:pt x="543" y="15"/>
                  </a:cubicBezTo>
                  <a:cubicBezTo>
                    <a:pt x="543" y="5"/>
                    <a:pt x="548" y="0"/>
                    <a:pt x="559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36" y="0"/>
                    <a:pt x="741" y="5"/>
                    <a:pt x="741" y="15"/>
                  </a:cubicBezTo>
                  <a:cubicBezTo>
                    <a:pt x="741" y="179"/>
                    <a:pt x="741" y="179"/>
                    <a:pt x="741" y="179"/>
                  </a:cubicBezTo>
                  <a:cubicBezTo>
                    <a:pt x="741" y="189"/>
                    <a:pt x="736" y="194"/>
                    <a:pt x="725" y="194"/>
                  </a:cubicBezTo>
                  <a:moveTo>
                    <a:pt x="574" y="164"/>
                  </a:moveTo>
                  <a:cubicBezTo>
                    <a:pt x="715" y="164"/>
                    <a:pt x="715" y="164"/>
                    <a:pt x="715" y="164"/>
                  </a:cubicBezTo>
                  <a:cubicBezTo>
                    <a:pt x="715" y="25"/>
                    <a:pt x="715" y="25"/>
                    <a:pt x="715" y="25"/>
                  </a:cubicBezTo>
                  <a:cubicBezTo>
                    <a:pt x="574" y="25"/>
                    <a:pt x="574" y="25"/>
                    <a:pt x="574" y="25"/>
                  </a:cubicBezTo>
                  <a:lnTo>
                    <a:pt x="574" y="164"/>
                  </a:lnTo>
                </a:path>
                <a:path w="1285" h="529">
                  <a:moveTo>
                    <a:pt x="725" y="361"/>
                  </a:moveTo>
                  <a:cubicBezTo>
                    <a:pt x="559" y="361"/>
                    <a:pt x="559" y="361"/>
                    <a:pt x="559" y="361"/>
                  </a:cubicBezTo>
                  <a:cubicBezTo>
                    <a:pt x="548" y="361"/>
                    <a:pt x="543" y="356"/>
                    <a:pt x="543" y="351"/>
                  </a:cubicBezTo>
                  <a:cubicBezTo>
                    <a:pt x="543" y="181"/>
                    <a:pt x="543" y="181"/>
                    <a:pt x="543" y="181"/>
                  </a:cubicBezTo>
                  <a:cubicBezTo>
                    <a:pt x="543" y="171"/>
                    <a:pt x="548" y="166"/>
                    <a:pt x="559" y="166"/>
                  </a:cubicBezTo>
                  <a:cubicBezTo>
                    <a:pt x="725" y="166"/>
                    <a:pt x="725" y="166"/>
                    <a:pt x="725" y="166"/>
                  </a:cubicBezTo>
                  <a:cubicBezTo>
                    <a:pt x="736" y="166"/>
                    <a:pt x="741" y="171"/>
                    <a:pt x="741" y="181"/>
                  </a:cubicBezTo>
                  <a:cubicBezTo>
                    <a:pt x="741" y="351"/>
                    <a:pt x="741" y="351"/>
                    <a:pt x="741" y="351"/>
                  </a:cubicBezTo>
                  <a:cubicBezTo>
                    <a:pt x="741" y="356"/>
                    <a:pt x="736" y="361"/>
                    <a:pt x="725" y="361"/>
                  </a:cubicBezTo>
                  <a:moveTo>
                    <a:pt x="574" y="336"/>
                  </a:moveTo>
                  <a:cubicBezTo>
                    <a:pt x="715" y="336"/>
                    <a:pt x="715" y="336"/>
                    <a:pt x="715" y="336"/>
                  </a:cubicBezTo>
                  <a:cubicBezTo>
                    <a:pt x="715" y="196"/>
                    <a:pt x="715" y="196"/>
                    <a:pt x="715" y="196"/>
                  </a:cubicBezTo>
                  <a:cubicBezTo>
                    <a:pt x="574" y="196"/>
                    <a:pt x="574" y="196"/>
                    <a:pt x="574" y="196"/>
                  </a:cubicBezTo>
                  <a:lnTo>
                    <a:pt x="574" y="336"/>
                  </a:lnTo>
                </a:path>
                <a:path w="1285" h="529">
                  <a:moveTo>
                    <a:pt x="640" y="120"/>
                  </a:moveTo>
                  <a:cubicBezTo>
                    <a:pt x="630" y="120"/>
                    <a:pt x="620" y="110"/>
                    <a:pt x="620" y="95"/>
                  </a:cubicBezTo>
                  <a:cubicBezTo>
                    <a:pt x="620" y="79"/>
                    <a:pt x="630" y="69"/>
                    <a:pt x="640" y="69"/>
                  </a:cubicBezTo>
                  <a:cubicBezTo>
                    <a:pt x="654" y="69"/>
                    <a:pt x="664" y="79"/>
                    <a:pt x="664" y="95"/>
                  </a:cubicBezTo>
                  <a:cubicBezTo>
                    <a:pt x="664" y="110"/>
                    <a:pt x="654" y="120"/>
                    <a:pt x="640" y="120"/>
                  </a:cubicBezTo>
                  <a:moveTo>
                    <a:pt x="640" y="90"/>
                  </a:moveTo>
                  <a:cubicBezTo>
                    <a:pt x="640" y="90"/>
                    <a:pt x="635" y="95"/>
                    <a:pt x="635" y="95"/>
                  </a:cubicBezTo>
                  <a:cubicBezTo>
                    <a:pt x="635" y="100"/>
                    <a:pt x="644" y="100"/>
                    <a:pt x="644" y="95"/>
                  </a:cubicBezTo>
                  <a:cubicBezTo>
                    <a:pt x="644" y="95"/>
                    <a:pt x="644" y="90"/>
                    <a:pt x="640" y="90"/>
                  </a:cubicBezTo>
                </a:path>
                <a:path w="1285" h="529">
                  <a:moveTo>
                    <a:pt x="640" y="288"/>
                  </a:moveTo>
                  <a:cubicBezTo>
                    <a:pt x="630" y="288"/>
                    <a:pt x="620" y="274"/>
                    <a:pt x="620" y="264"/>
                  </a:cubicBezTo>
                  <a:cubicBezTo>
                    <a:pt x="620" y="250"/>
                    <a:pt x="630" y="240"/>
                    <a:pt x="640" y="240"/>
                  </a:cubicBezTo>
                  <a:cubicBezTo>
                    <a:pt x="654" y="240"/>
                    <a:pt x="664" y="250"/>
                    <a:pt x="664" y="264"/>
                  </a:cubicBezTo>
                  <a:cubicBezTo>
                    <a:pt x="664" y="274"/>
                    <a:pt x="654" y="288"/>
                    <a:pt x="640" y="288"/>
                  </a:cubicBezTo>
                  <a:moveTo>
                    <a:pt x="640" y="259"/>
                  </a:moveTo>
                  <a:cubicBezTo>
                    <a:pt x="640" y="259"/>
                    <a:pt x="635" y="259"/>
                    <a:pt x="635" y="264"/>
                  </a:cubicBezTo>
                  <a:cubicBezTo>
                    <a:pt x="635" y="269"/>
                    <a:pt x="644" y="269"/>
                    <a:pt x="644" y="264"/>
                  </a:cubicBezTo>
                  <a:cubicBezTo>
                    <a:pt x="644" y="259"/>
                    <a:pt x="644" y="259"/>
                    <a:pt x="640" y="259"/>
                  </a:cubicBezTo>
                </a:path>
                <a:path w="1285" h="529">
                  <a:moveTo>
                    <a:pt x="640" y="454"/>
                  </a:moveTo>
                  <a:cubicBezTo>
                    <a:pt x="630" y="454"/>
                    <a:pt x="620" y="444"/>
                    <a:pt x="620" y="434"/>
                  </a:cubicBezTo>
                  <a:cubicBezTo>
                    <a:pt x="620" y="419"/>
                    <a:pt x="630" y="409"/>
                    <a:pt x="640" y="409"/>
                  </a:cubicBezTo>
                  <a:cubicBezTo>
                    <a:pt x="654" y="409"/>
                    <a:pt x="664" y="419"/>
                    <a:pt x="664" y="434"/>
                  </a:cubicBezTo>
                  <a:cubicBezTo>
                    <a:pt x="664" y="444"/>
                    <a:pt x="654" y="454"/>
                    <a:pt x="640" y="454"/>
                  </a:cubicBezTo>
                  <a:moveTo>
                    <a:pt x="640" y="429"/>
                  </a:moveTo>
                  <a:cubicBezTo>
                    <a:pt x="640" y="429"/>
                    <a:pt x="635" y="429"/>
                    <a:pt x="635" y="434"/>
                  </a:cubicBezTo>
                  <a:cubicBezTo>
                    <a:pt x="635" y="439"/>
                    <a:pt x="644" y="439"/>
                    <a:pt x="644" y="434"/>
                  </a:cubicBezTo>
                  <a:cubicBezTo>
                    <a:pt x="644" y="429"/>
                    <a:pt x="644" y="429"/>
                    <a:pt x="640" y="429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8" name="textbox 348"/>
            <p:cNvSpPr/>
            <p:nvPr/>
          </p:nvSpPr>
          <p:spPr>
            <a:xfrm>
              <a:off x="1317098" y="1853239"/>
              <a:ext cx="732790" cy="23114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6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6000"/>
                </a:lnSpc>
              </a:pPr>
              <a:r>
                <a:rPr sz="1400" kern="0" spc="-3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Learning</a:t>
              </a:r>
              <a:endParaRPr lang="en-US" altLang="en-US" sz="1400" dirty="0"/>
            </a:p>
          </p:txBody>
        </p:sp>
        <p:sp>
          <p:nvSpPr>
            <p:cNvPr id="350" name="path"/>
            <p:cNvSpPr/>
            <p:nvPr/>
          </p:nvSpPr>
          <p:spPr>
            <a:xfrm>
              <a:off x="1601520" y="860704"/>
              <a:ext cx="149758" cy="152856"/>
            </a:xfrm>
            <a:custGeom>
              <a:avLst/>
              <a:gdLst/>
              <a:ahLst/>
              <a:cxnLst/>
              <a:rect l="0" t="0" r="0" b="0"/>
              <a:pathLst>
                <a:path w="235" h="240">
                  <a:moveTo>
                    <a:pt x="225" y="154"/>
                  </a:moveTo>
                  <a:cubicBezTo>
                    <a:pt x="15" y="154"/>
                    <a:pt x="15" y="154"/>
                    <a:pt x="15" y="154"/>
                  </a:cubicBezTo>
                  <a:cubicBezTo>
                    <a:pt x="5" y="154"/>
                    <a:pt x="0" y="149"/>
                    <a:pt x="0" y="13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4"/>
                    <a:pt x="0" y="114"/>
                    <a:pt x="5" y="109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15" y="0"/>
                    <a:pt x="120" y="0"/>
                    <a:pt x="130" y="4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114"/>
                    <a:pt x="235" y="114"/>
                    <a:pt x="235" y="119"/>
                  </a:cubicBezTo>
                  <a:cubicBezTo>
                    <a:pt x="235" y="139"/>
                    <a:pt x="235" y="139"/>
                    <a:pt x="235" y="139"/>
                  </a:cubicBezTo>
                  <a:cubicBezTo>
                    <a:pt x="235" y="149"/>
                    <a:pt x="230" y="154"/>
                    <a:pt x="225" y="154"/>
                  </a:cubicBezTo>
                  <a:moveTo>
                    <a:pt x="25" y="124"/>
                  </a:moveTo>
                  <a:cubicBezTo>
                    <a:pt x="210" y="124"/>
                    <a:pt x="210" y="124"/>
                    <a:pt x="210" y="124"/>
                  </a:cubicBezTo>
                  <a:cubicBezTo>
                    <a:pt x="120" y="34"/>
                    <a:pt x="120" y="34"/>
                    <a:pt x="120" y="34"/>
                  </a:cubicBezTo>
                  <a:lnTo>
                    <a:pt x="25" y="124"/>
                  </a:lnTo>
                </a:path>
                <a:path w="235" h="240">
                  <a:moveTo>
                    <a:pt x="180" y="240"/>
                  </a:moveTo>
                  <a:cubicBezTo>
                    <a:pt x="55" y="240"/>
                    <a:pt x="55" y="240"/>
                    <a:pt x="55" y="240"/>
                  </a:cubicBezTo>
                  <a:cubicBezTo>
                    <a:pt x="45" y="240"/>
                    <a:pt x="40" y="235"/>
                    <a:pt x="40" y="225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40" y="135"/>
                    <a:pt x="45" y="125"/>
                    <a:pt x="55" y="125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9" y="125"/>
                    <a:pt x="194" y="135"/>
                    <a:pt x="194" y="140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4" y="235"/>
                    <a:pt x="189" y="240"/>
                    <a:pt x="180" y="240"/>
                  </a:cubicBezTo>
                  <a:moveTo>
                    <a:pt x="70" y="210"/>
                  </a:moveTo>
                  <a:cubicBezTo>
                    <a:pt x="165" y="210"/>
                    <a:pt x="165" y="210"/>
                    <a:pt x="165" y="210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70" y="155"/>
                    <a:pt x="70" y="155"/>
                    <a:pt x="70" y="155"/>
                  </a:cubicBezTo>
                  <a:lnTo>
                    <a:pt x="70" y="21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2" name="path"/>
            <p:cNvSpPr/>
            <p:nvPr/>
          </p:nvSpPr>
          <p:spPr>
            <a:xfrm>
              <a:off x="1560270" y="993699"/>
              <a:ext cx="232257" cy="152857"/>
            </a:xfrm>
            <a:custGeom>
              <a:avLst/>
              <a:gdLst/>
              <a:ahLst/>
              <a:cxnLst/>
              <a:rect l="0" t="0" r="0" b="0"/>
              <a:pathLst>
                <a:path w="365" h="240">
                  <a:moveTo>
                    <a:pt x="350" y="240"/>
                  </a:moveTo>
                  <a:cubicBezTo>
                    <a:pt x="15" y="240"/>
                    <a:pt x="15" y="240"/>
                    <a:pt x="15" y="240"/>
                  </a:cubicBezTo>
                  <a:cubicBezTo>
                    <a:pt x="10" y="240"/>
                    <a:pt x="0" y="230"/>
                    <a:pt x="0" y="225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95"/>
                    <a:pt x="5" y="90"/>
                    <a:pt x="5" y="90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5" y="0"/>
                    <a:pt x="115" y="0"/>
                    <a:pt x="12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50" y="0"/>
                    <a:pt x="250" y="0"/>
                    <a:pt x="255" y="5"/>
                  </a:cubicBezTo>
                  <a:cubicBezTo>
                    <a:pt x="360" y="90"/>
                    <a:pt x="360" y="90"/>
                    <a:pt x="360" y="90"/>
                  </a:cubicBezTo>
                  <a:cubicBezTo>
                    <a:pt x="365" y="90"/>
                    <a:pt x="365" y="95"/>
                    <a:pt x="365" y="100"/>
                  </a:cubicBezTo>
                  <a:cubicBezTo>
                    <a:pt x="365" y="225"/>
                    <a:pt x="365" y="225"/>
                    <a:pt x="365" y="225"/>
                  </a:cubicBezTo>
                  <a:cubicBezTo>
                    <a:pt x="365" y="230"/>
                    <a:pt x="360" y="240"/>
                    <a:pt x="350" y="240"/>
                  </a:cubicBezTo>
                  <a:moveTo>
                    <a:pt x="30" y="210"/>
                  </a:moveTo>
                  <a:cubicBezTo>
                    <a:pt x="335" y="210"/>
                    <a:pt x="335" y="210"/>
                    <a:pt x="335" y="210"/>
                  </a:cubicBezTo>
                  <a:cubicBezTo>
                    <a:pt x="335" y="105"/>
                    <a:pt x="335" y="105"/>
                    <a:pt x="335" y="105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30" y="105"/>
                    <a:pt x="30" y="105"/>
                    <a:pt x="30" y="105"/>
                  </a:cubicBezTo>
                  <a:lnTo>
                    <a:pt x="30" y="210"/>
                  </a:lnTo>
                </a:path>
                <a:path w="365" h="240">
                  <a:moveTo>
                    <a:pt x="350" y="115"/>
                  </a:moveTo>
                  <a:cubicBezTo>
                    <a:pt x="15" y="115"/>
                    <a:pt x="15" y="115"/>
                    <a:pt x="15" y="115"/>
                  </a:cubicBezTo>
                  <a:cubicBezTo>
                    <a:pt x="10" y="115"/>
                    <a:pt x="0" y="105"/>
                    <a:pt x="0" y="101"/>
                  </a:cubicBezTo>
                  <a:cubicBezTo>
                    <a:pt x="0" y="91"/>
                    <a:pt x="10" y="86"/>
                    <a:pt x="15" y="86"/>
                  </a:cubicBezTo>
                  <a:cubicBezTo>
                    <a:pt x="350" y="86"/>
                    <a:pt x="350" y="86"/>
                    <a:pt x="350" y="86"/>
                  </a:cubicBezTo>
                  <a:cubicBezTo>
                    <a:pt x="360" y="86"/>
                    <a:pt x="365" y="91"/>
                    <a:pt x="365" y="101"/>
                  </a:cubicBezTo>
                  <a:cubicBezTo>
                    <a:pt x="365" y="105"/>
                    <a:pt x="360" y="115"/>
                    <a:pt x="350" y="115"/>
                  </a:cubicBezTo>
                </a:path>
                <a:path w="365" h="240">
                  <a:moveTo>
                    <a:pt x="69" y="240"/>
                  </a:moveTo>
                  <a:cubicBezTo>
                    <a:pt x="60" y="240"/>
                    <a:pt x="55" y="230"/>
                    <a:pt x="55" y="225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91"/>
                    <a:pt x="60" y="86"/>
                    <a:pt x="69" y="86"/>
                  </a:cubicBezTo>
                  <a:cubicBezTo>
                    <a:pt x="74" y="86"/>
                    <a:pt x="79" y="91"/>
                    <a:pt x="79" y="101"/>
                  </a:cubicBezTo>
                  <a:cubicBezTo>
                    <a:pt x="79" y="225"/>
                    <a:pt x="79" y="225"/>
                    <a:pt x="79" y="225"/>
                  </a:cubicBezTo>
                  <a:cubicBezTo>
                    <a:pt x="79" y="230"/>
                    <a:pt x="74" y="240"/>
                    <a:pt x="69" y="240"/>
                  </a:cubicBezTo>
                </a:path>
                <a:path w="365" h="240">
                  <a:moveTo>
                    <a:pt x="120" y="240"/>
                  </a:moveTo>
                  <a:cubicBezTo>
                    <a:pt x="110" y="240"/>
                    <a:pt x="105" y="230"/>
                    <a:pt x="105" y="225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5" y="91"/>
                    <a:pt x="110" y="86"/>
                    <a:pt x="120" y="86"/>
                  </a:cubicBezTo>
                  <a:cubicBezTo>
                    <a:pt x="129" y="86"/>
                    <a:pt x="134" y="91"/>
                    <a:pt x="134" y="101"/>
                  </a:cubicBezTo>
                  <a:cubicBezTo>
                    <a:pt x="134" y="225"/>
                    <a:pt x="134" y="225"/>
                    <a:pt x="134" y="225"/>
                  </a:cubicBezTo>
                  <a:cubicBezTo>
                    <a:pt x="134" y="230"/>
                    <a:pt x="129" y="240"/>
                    <a:pt x="120" y="240"/>
                  </a:cubicBezTo>
                </a:path>
                <a:path w="365" h="240">
                  <a:moveTo>
                    <a:pt x="170" y="240"/>
                  </a:moveTo>
                  <a:cubicBezTo>
                    <a:pt x="166" y="240"/>
                    <a:pt x="161" y="230"/>
                    <a:pt x="161" y="225"/>
                  </a:cubicBezTo>
                  <a:cubicBezTo>
                    <a:pt x="161" y="101"/>
                    <a:pt x="161" y="101"/>
                    <a:pt x="161" y="101"/>
                  </a:cubicBezTo>
                  <a:cubicBezTo>
                    <a:pt x="161" y="91"/>
                    <a:pt x="166" y="86"/>
                    <a:pt x="170" y="86"/>
                  </a:cubicBezTo>
                  <a:cubicBezTo>
                    <a:pt x="180" y="86"/>
                    <a:pt x="185" y="91"/>
                    <a:pt x="185" y="101"/>
                  </a:cubicBezTo>
                  <a:cubicBezTo>
                    <a:pt x="185" y="225"/>
                    <a:pt x="185" y="225"/>
                    <a:pt x="185" y="225"/>
                  </a:cubicBezTo>
                  <a:cubicBezTo>
                    <a:pt x="185" y="230"/>
                    <a:pt x="180" y="240"/>
                    <a:pt x="170" y="240"/>
                  </a:cubicBezTo>
                </a:path>
                <a:path w="365" h="240">
                  <a:moveTo>
                    <a:pt x="225" y="240"/>
                  </a:moveTo>
                  <a:cubicBezTo>
                    <a:pt x="214" y="240"/>
                    <a:pt x="209" y="230"/>
                    <a:pt x="209" y="225"/>
                  </a:cubicBezTo>
                  <a:cubicBezTo>
                    <a:pt x="209" y="101"/>
                    <a:pt x="209" y="101"/>
                    <a:pt x="209" y="101"/>
                  </a:cubicBezTo>
                  <a:cubicBezTo>
                    <a:pt x="209" y="91"/>
                    <a:pt x="214" y="86"/>
                    <a:pt x="225" y="86"/>
                  </a:cubicBezTo>
                  <a:cubicBezTo>
                    <a:pt x="230" y="86"/>
                    <a:pt x="240" y="91"/>
                    <a:pt x="240" y="101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40" y="230"/>
                    <a:pt x="230" y="240"/>
                    <a:pt x="225" y="240"/>
                  </a:cubicBezTo>
                </a:path>
                <a:path w="365" h="240">
                  <a:moveTo>
                    <a:pt x="275" y="240"/>
                  </a:moveTo>
                  <a:cubicBezTo>
                    <a:pt x="270" y="240"/>
                    <a:pt x="259" y="230"/>
                    <a:pt x="259" y="225"/>
                  </a:cubicBezTo>
                  <a:cubicBezTo>
                    <a:pt x="259" y="101"/>
                    <a:pt x="259" y="101"/>
                    <a:pt x="259" y="101"/>
                  </a:cubicBezTo>
                  <a:cubicBezTo>
                    <a:pt x="259" y="91"/>
                    <a:pt x="270" y="86"/>
                    <a:pt x="275" y="86"/>
                  </a:cubicBezTo>
                  <a:cubicBezTo>
                    <a:pt x="285" y="86"/>
                    <a:pt x="291" y="91"/>
                    <a:pt x="291" y="101"/>
                  </a:cubicBezTo>
                  <a:cubicBezTo>
                    <a:pt x="291" y="225"/>
                    <a:pt x="291" y="225"/>
                    <a:pt x="291" y="225"/>
                  </a:cubicBezTo>
                  <a:cubicBezTo>
                    <a:pt x="291" y="230"/>
                    <a:pt x="285" y="240"/>
                    <a:pt x="275" y="24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4" name="path"/>
            <p:cNvSpPr/>
            <p:nvPr/>
          </p:nvSpPr>
          <p:spPr>
            <a:xfrm>
              <a:off x="1535823" y="1126680"/>
              <a:ext cx="281152" cy="203313"/>
            </a:xfrm>
            <a:custGeom>
              <a:avLst/>
              <a:gdLst/>
              <a:ahLst/>
              <a:cxnLst/>
              <a:rect l="0" t="0" r="0" b="0"/>
              <a:pathLst>
                <a:path w="442" h="320">
                  <a:moveTo>
                    <a:pt x="388" y="320"/>
                  </a:moveTo>
                  <a:cubicBezTo>
                    <a:pt x="54" y="320"/>
                    <a:pt x="54" y="320"/>
                    <a:pt x="54" y="320"/>
                  </a:cubicBezTo>
                  <a:cubicBezTo>
                    <a:pt x="24" y="320"/>
                    <a:pt x="0" y="295"/>
                    <a:pt x="0" y="26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5"/>
                    <a:pt x="24" y="0"/>
                    <a:pt x="54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417" y="0"/>
                    <a:pt x="442" y="25"/>
                    <a:pt x="442" y="55"/>
                  </a:cubicBezTo>
                  <a:cubicBezTo>
                    <a:pt x="442" y="265"/>
                    <a:pt x="442" y="265"/>
                    <a:pt x="442" y="265"/>
                  </a:cubicBezTo>
                  <a:cubicBezTo>
                    <a:pt x="442" y="295"/>
                    <a:pt x="417" y="320"/>
                    <a:pt x="388" y="320"/>
                  </a:cubicBezTo>
                  <a:moveTo>
                    <a:pt x="54" y="30"/>
                  </a:moveTo>
                  <a:cubicBezTo>
                    <a:pt x="39" y="30"/>
                    <a:pt x="29" y="40"/>
                    <a:pt x="29" y="55"/>
                  </a:cubicBezTo>
                  <a:cubicBezTo>
                    <a:pt x="29" y="265"/>
                    <a:pt x="29" y="265"/>
                    <a:pt x="29" y="265"/>
                  </a:cubicBezTo>
                  <a:cubicBezTo>
                    <a:pt x="29" y="280"/>
                    <a:pt x="39" y="295"/>
                    <a:pt x="54" y="295"/>
                  </a:cubicBezTo>
                  <a:cubicBezTo>
                    <a:pt x="388" y="295"/>
                    <a:pt x="388" y="295"/>
                    <a:pt x="388" y="295"/>
                  </a:cubicBezTo>
                  <a:cubicBezTo>
                    <a:pt x="402" y="295"/>
                    <a:pt x="417" y="280"/>
                    <a:pt x="417" y="265"/>
                  </a:cubicBezTo>
                  <a:cubicBezTo>
                    <a:pt x="417" y="55"/>
                    <a:pt x="417" y="55"/>
                    <a:pt x="417" y="55"/>
                  </a:cubicBezTo>
                  <a:cubicBezTo>
                    <a:pt x="417" y="40"/>
                    <a:pt x="402" y="30"/>
                    <a:pt x="388" y="30"/>
                  </a:cubicBezTo>
                  <a:lnTo>
                    <a:pt x="54" y="30"/>
                  </a:lnTo>
                </a:path>
                <a:path w="442" h="320">
                  <a:moveTo>
                    <a:pt x="223" y="300"/>
                  </a:moveTo>
                  <a:cubicBezTo>
                    <a:pt x="144" y="300"/>
                    <a:pt x="84" y="241"/>
                    <a:pt x="84" y="161"/>
                  </a:cubicBezTo>
                  <a:cubicBezTo>
                    <a:pt x="84" y="86"/>
                    <a:pt x="144" y="21"/>
                    <a:pt x="223" y="21"/>
                  </a:cubicBezTo>
                  <a:cubicBezTo>
                    <a:pt x="298" y="21"/>
                    <a:pt x="363" y="86"/>
                    <a:pt x="363" y="161"/>
                  </a:cubicBezTo>
                  <a:cubicBezTo>
                    <a:pt x="363" y="241"/>
                    <a:pt x="298" y="300"/>
                    <a:pt x="223" y="300"/>
                  </a:cubicBezTo>
                  <a:moveTo>
                    <a:pt x="223" y="51"/>
                  </a:moveTo>
                  <a:cubicBezTo>
                    <a:pt x="158" y="51"/>
                    <a:pt x="109" y="101"/>
                    <a:pt x="109" y="161"/>
                  </a:cubicBezTo>
                  <a:cubicBezTo>
                    <a:pt x="109" y="226"/>
                    <a:pt x="158" y="275"/>
                    <a:pt x="223" y="275"/>
                  </a:cubicBezTo>
                  <a:cubicBezTo>
                    <a:pt x="283" y="275"/>
                    <a:pt x="333" y="226"/>
                    <a:pt x="333" y="161"/>
                  </a:cubicBezTo>
                  <a:cubicBezTo>
                    <a:pt x="333" y="101"/>
                    <a:pt x="283" y="51"/>
                    <a:pt x="223" y="51"/>
                  </a:cubicBezTo>
                </a:path>
                <a:path w="442" h="320">
                  <a:moveTo>
                    <a:pt x="178" y="216"/>
                  </a:moveTo>
                  <a:cubicBezTo>
                    <a:pt x="173" y="216"/>
                    <a:pt x="173" y="216"/>
                    <a:pt x="168" y="216"/>
                  </a:cubicBezTo>
                  <a:cubicBezTo>
                    <a:pt x="163" y="211"/>
                    <a:pt x="163" y="201"/>
                    <a:pt x="168" y="196"/>
                  </a:cubicBezTo>
                  <a:cubicBezTo>
                    <a:pt x="208" y="155"/>
                    <a:pt x="208" y="155"/>
                    <a:pt x="208" y="155"/>
                  </a:cubicBezTo>
                  <a:cubicBezTo>
                    <a:pt x="208" y="80"/>
                    <a:pt x="208" y="80"/>
                    <a:pt x="208" y="80"/>
                  </a:cubicBezTo>
                  <a:cubicBezTo>
                    <a:pt x="208" y="70"/>
                    <a:pt x="213" y="65"/>
                    <a:pt x="223" y="65"/>
                  </a:cubicBezTo>
                  <a:cubicBezTo>
                    <a:pt x="228" y="65"/>
                    <a:pt x="233" y="70"/>
                    <a:pt x="233" y="80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6"/>
                    <a:pt x="233" y="171"/>
                    <a:pt x="233" y="171"/>
                  </a:cubicBezTo>
                  <a:cubicBezTo>
                    <a:pt x="188" y="216"/>
                    <a:pt x="188" y="216"/>
                    <a:pt x="188" y="216"/>
                  </a:cubicBezTo>
                  <a:cubicBezTo>
                    <a:pt x="188" y="216"/>
                    <a:pt x="183" y="216"/>
                    <a:pt x="178" y="216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6" name="path"/>
            <p:cNvSpPr/>
            <p:nvPr/>
          </p:nvSpPr>
          <p:spPr>
            <a:xfrm>
              <a:off x="1668754" y="810260"/>
              <a:ext cx="15290" cy="68783"/>
            </a:xfrm>
            <a:custGeom>
              <a:avLst/>
              <a:gdLst/>
              <a:ahLst/>
              <a:cxnLst/>
              <a:rect l="0" t="0" r="0" b="0"/>
              <a:pathLst>
                <a:path w="24" h="108">
                  <a:moveTo>
                    <a:pt x="14" y="108"/>
                  </a:moveTo>
                  <a:cubicBezTo>
                    <a:pt x="4" y="108"/>
                    <a:pt x="0" y="103"/>
                    <a:pt x="0" y="9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4"/>
                    <a:pt x="4" y="0"/>
                    <a:pt x="14" y="0"/>
                  </a:cubicBezTo>
                  <a:cubicBezTo>
                    <a:pt x="19" y="0"/>
                    <a:pt x="24" y="4"/>
                    <a:pt x="24" y="14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4" y="103"/>
                    <a:pt x="19" y="108"/>
                    <a:pt x="14" y="108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66" name="textbox 366"/>
          <p:cNvSpPr/>
          <p:nvPr/>
        </p:nvSpPr>
        <p:spPr>
          <a:xfrm>
            <a:off x="1043000" y="2522275"/>
            <a:ext cx="2869564" cy="33508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087120" algn="l" rtl="0" eaLnBrk="0">
              <a:lnSpc>
                <a:spcPct val="96000"/>
              </a:lnSpc>
            </a:pPr>
            <a:r>
              <a:rPr sz="1400" kern="0" spc="-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Learning</a:t>
            </a:r>
            <a:endParaRPr lang="en-US" altLang="en-US" sz="1400" dirty="0"/>
          </a:p>
          <a:p>
            <a:pPr marL="13335" indent="3175" algn="l" rtl="0" eaLnBrk="0">
              <a:lnSpc>
                <a:spcPct val="109000"/>
              </a:lnSpc>
              <a:spcBef>
                <a:spcPts val="1020"/>
              </a:spcBef>
            </a:pPr>
            <a:r>
              <a:rPr lang="en-US"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周一至周四上午参与德比大学的专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业英语课程，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并参加德比大学邀请的特邀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嘉宾讲堂，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包括本地历史学家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文化专家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以及来自德比大学和英国一些顶尖大学的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学术专业人士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200" kern="0" spc="30" dirty="0"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indent="3175" algn="l" rtl="0" eaLnBrk="0">
              <a:lnSpc>
                <a:spcPct val="109000"/>
              </a:lnSpc>
              <a:spcBef>
                <a:spcPts val="1020"/>
              </a:spcBef>
            </a:pP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下午则将参与德比大学特定专业的实践体验课，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具体行程根据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专业而有所调整。</a:t>
            </a:r>
            <a:endParaRPr lang="en-US" altLang="en-US" sz="1200" dirty="0"/>
          </a:p>
          <a:p>
            <a:pPr algn="l" rtl="0" eaLnBrk="0">
              <a:lnSpc>
                <a:spcPct val="137000"/>
              </a:lnSpc>
            </a:pPr>
            <a:endParaRPr lang="en-US" altLang="en-US" sz="1000" dirty="0"/>
          </a:p>
          <a:p>
            <a:pPr marL="1273810" algn="l" rtl="0" eaLnBrk="0">
              <a:lnSpc>
                <a:spcPct val="97000"/>
              </a:lnSpc>
              <a:spcBef>
                <a:spcPts val="420"/>
              </a:spcBef>
            </a:pPr>
            <a:r>
              <a:rPr sz="1400" kern="0" spc="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Trip</a:t>
            </a:r>
            <a:endParaRPr lang="en-US" altLang="en-US" sz="1400" dirty="0"/>
          </a:p>
          <a:p>
            <a:pPr marL="16510" algn="l" rtl="0" eaLnBrk="0">
              <a:lnSpc>
                <a:spcPts val="1515"/>
              </a:lnSpc>
              <a:spcBef>
                <a:spcPts val="1010"/>
              </a:spcBef>
            </a:pP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周五和周六，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学生将启程前往多个城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市进</a:t>
            </a:r>
            <a:endParaRPr lang="en-US" altLang="en-US" sz="1200" dirty="0"/>
          </a:p>
          <a:p>
            <a:pPr marL="12700" algn="l" rtl="0" eaLnBrk="0">
              <a:lnSpc>
                <a:spcPts val="1515"/>
              </a:lnSpc>
              <a:spcBef>
                <a:spcPts val="60"/>
              </a:spcBef>
            </a:pP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行参观旅行，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包括剑桥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、牛津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、伦敦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、约</a:t>
            </a:r>
            <a:endParaRPr lang="en-US" altLang="en-US" sz="1200" dirty="0"/>
          </a:p>
          <a:p>
            <a:pPr marL="14605" algn="l" rtl="0" eaLnBrk="0">
              <a:lnSpc>
                <a:spcPts val="1515"/>
              </a:lnSpc>
              <a:spcBef>
                <a:spcPts val="65"/>
              </a:spcBef>
            </a:pP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克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诺丁汉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。周日则是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自由活</a:t>
            </a:r>
            <a:endParaRPr lang="en-US" altLang="en-US" sz="1200" dirty="0"/>
          </a:p>
          <a:p>
            <a:pPr marL="13335" algn="l" rtl="0" eaLnBrk="0">
              <a:lnSpc>
                <a:spcPts val="1515"/>
              </a:lnSpc>
              <a:spcBef>
                <a:spcPts val="60"/>
              </a:spcBef>
            </a:pP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动时间，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实际参观城市的顺序可能根据实</a:t>
            </a:r>
            <a:endParaRPr lang="en-US" altLang="en-US" sz="1200" dirty="0"/>
          </a:p>
          <a:p>
            <a:pPr marL="576580" algn="l" rtl="0" eaLnBrk="0">
              <a:lnSpc>
                <a:spcPts val="1520"/>
              </a:lnSpc>
              <a:spcBef>
                <a:spcPts val="65"/>
              </a:spcBef>
            </a:pP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际情况进行合理的调整。</a:t>
            </a:r>
            <a:endParaRPr lang="en-US" altLang="en-US" sz="1200" dirty="0"/>
          </a:p>
        </p:txBody>
      </p:sp>
      <p:sp>
        <p:nvSpPr>
          <p:cNvPr id="368" name="textbox 368"/>
          <p:cNvSpPr/>
          <p:nvPr/>
        </p:nvSpPr>
        <p:spPr>
          <a:xfrm>
            <a:off x="454586" y="844851"/>
            <a:ext cx="3414395" cy="14719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74000"/>
              </a:lnSpc>
            </a:pPr>
            <a:r>
              <a:rPr sz="1400" kern="0" spc="-7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14</a:t>
            </a:r>
            <a:endParaRPr lang="en-US" altLang="en-US" sz="1400" dirty="0"/>
          </a:p>
          <a:p>
            <a:pPr marL="1132840" algn="l" rtl="0" eaLnBrk="0">
              <a:lnSpc>
                <a:spcPct val="74000"/>
              </a:lnSpc>
              <a:spcBef>
                <a:spcPts val="2185"/>
              </a:spcBef>
            </a:pPr>
            <a:r>
              <a:rPr sz="3500" kern="0" spc="15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Summer</a:t>
            </a:r>
            <a:endParaRPr lang="en-US" altLang="en-US" sz="3500" dirty="0"/>
          </a:p>
          <a:p>
            <a:pPr algn="r" rtl="0" eaLnBrk="0">
              <a:lnSpc>
                <a:spcPts val="4855"/>
              </a:lnSpc>
            </a:pPr>
            <a:r>
              <a:rPr sz="3500" kern="0" spc="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School</a:t>
            </a:r>
            <a:r>
              <a:rPr sz="3500" kern="0" spc="-10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500" kern="0" spc="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Guide</a:t>
            </a:r>
            <a:endParaRPr lang="en-US" altLang="en-US" sz="3500" dirty="0"/>
          </a:p>
        </p:txBody>
      </p:sp>
      <p:grpSp>
        <p:nvGrpSpPr>
          <p:cNvPr id="26" name="group 26"/>
          <p:cNvGrpSpPr/>
          <p:nvPr/>
        </p:nvGrpSpPr>
        <p:grpSpPr>
          <a:xfrm rot="21600000">
            <a:off x="489204" y="311492"/>
            <a:ext cx="108153" cy="331584"/>
            <a:chOff x="0" y="0"/>
            <a:chExt cx="108153" cy="331584"/>
          </a:xfrm>
        </p:grpSpPr>
        <p:sp>
          <p:nvSpPr>
            <p:cNvPr id="370" name="path"/>
            <p:cNvSpPr/>
            <p:nvPr/>
          </p:nvSpPr>
          <p:spPr>
            <a:xfrm>
              <a:off x="0" y="0"/>
              <a:ext cx="108153" cy="108001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5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5"/>
                  </a:cubicBezTo>
                </a:path>
              </a:pathLst>
            </a:custGeom>
            <a:solidFill>
              <a:srgbClr val="161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2" name="path"/>
            <p:cNvSpPr/>
            <p:nvPr/>
          </p:nvSpPr>
          <p:spPr>
            <a:xfrm>
              <a:off x="0" y="223583"/>
              <a:ext cx="108153" cy="108000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6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6"/>
                  </a:cubicBezTo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9c448019145d87985ef3ed1f62ab5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840" y="3891280"/>
            <a:ext cx="3531235" cy="29229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table 374"/>
          <p:cNvGraphicFramePr>
            <a:graphicFrameLocks noGrp="1"/>
          </p:cNvGraphicFramePr>
          <p:nvPr/>
        </p:nvGraphicFramePr>
        <p:xfrm>
          <a:off x="3564635" y="2002155"/>
          <a:ext cx="8024494" cy="4429760"/>
        </p:xfrm>
        <a:graphic>
          <a:graphicData uri="http://schemas.openxmlformats.org/drawingml/2006/table">
            <a:tbl>
              <a:tblPr/>
              <a:tblGrid>
                <a:gridCol w="1089025"/>
                <a:gridCol w="2955925"/>
                <a:gridCol w="868680"/>
                <a:gridCol w="3110864"/>
              </a:tblGrid>
              <a:tr h="8261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0" dirty="0"/>
                    </a:p>
                    <a:p>
                      <a:pPr marL="245745" algn="l" rtl="0" eaLnBrk="0">
                        <a:lnSpc>
                          <a:spcPts val="1895"/>
                        </a:lnSpc>
                        <a:spcBef>
                          <a:spcPts val="5"/>
                        </a:spcBef>
                      </a:pPr>
                      <a:r>
                        <a:rPr sz="1400" kern="0" spc="-4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Session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0" dirty="0"/>
                    </a:p>
                    <a:p>
                      <a:pPr marL="1131570" algn="l" rtl="0" eaLnBrk="0">
                        <a:lnSpc>
                          <a:spcPts val="1895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Morning</a:t>
                      </a:r>
                      <a:r>
                        <a:rPr sz="1400" kern="0" spc="7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               </a:t>
                      </a:r>
                      <a:r>
                        <a:rPr sz="1400" kern="0" spc="6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Lunch</a:t>
                      </a:r>
                      <a:r>
                        <a:rPr sz="1400" kern="0" spc="6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                </a:t>
                      </a: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Afternoon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395605" algn="l" rtl="0" eaLnBrk="0">
                        <a:lnSpc>
                          <a:spcPct val="79000"/>
                        </a:lnSpc>
                      </a:pP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Mon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600" dirty="0"/>
                    </a:p>
                    <a:p>
                      <a:pPr marL="1291590" indent="-1139825" algn="l" rtl="0" eaLnBrk="0">
                        <a:lnSpc>
                          <a:spcPct val="114000"/>
                        </a:lnSpc>
                        <a:spcBef>
                          <a:spcPts val="5"/>
                        </a:spcBef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开营典礼，</a:t>
                      </a:r>
                      <a:r>
                        <a:rPr sz="9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新生欢迎会及介绍授课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老师团队及课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程情况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marL="100330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校园游览，</a:t>
                      </a:r>
                      <a:r>
                        <a:rPr sz="9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参观相关设施及教室以快速熟悉周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边环境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0" dirty="0"/>
                    </a:p>
                    <a:p>
                      <a:pPr marL="412750" algn="l" rtl="0" eaLnBrk="0">
                        <a:lnSpc>
                          <a:spcPct val="79000"/>
                        </a:lnSpc>
                        <a:spcBef>
                          <a:spcPts val="0"/>
                        </a:spcBef>
                      </a:pP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Tue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16585" algn="l" rtl="0" eaLnBrk="0">
                        <a:lnSpc>
                          <a:spcPts val="1160"/>
                        </a:lnSpc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100965" algn="l" rtl="0" eaLnBrk="0">
                        <a:lnSpc>
                          <a:spcPts val="1160"/>
                        </a:lnSpc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德比市巡游，</a:t>
                      </a:r>
                      <a:r>
                        <a:rPr sz="9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熟悉周边环境以快速适应在英国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的生活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383540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Wed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600" dirty="0"/>
                    </a:p>
                    <a:p>
                      <a:pPr marL="1029335" indent="-455930" algn="l" rtl="0" eaLnBrk="0">
                        <a:lnSpc>
                          <a:spcPct val="113000"/>
                        </a:lnSpc>
                        <a:spcBef>
                          <a:spcPts val="5"/>
                        </a:spcBef>
                      </a:pP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sz="9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sz="9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特邀嘉宾讲堂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799465" algn="l" rtl="0" eaLnBrk="0">
                        <a:lnSpc>
                          <a:spcPts val="1160"/>
                        </a:lnSpc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德比大学专业课程深度体验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405130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Thu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16585" algn="l" rtl="0" eaLnBrk="0">
                        <a:lnSpc>
                          <a:spcPts val="1160"/>
                        </a:lnSpc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9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900" dirty="0"/>
                    </a:p>
                    <a:p>
                      <a:pPr marL="799465" algn="l" rtl="0" eaLnBrk="0">
                        <a:lnSpc>
                          <a:spcPts val="1160"/>
                        </a:lnSpc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德比大学专业课程深度体验</a:t>
                      </a:r>
                      <a:endParaRPr lang="en-US" altLang="en-US" sz="900" dirty="0"/>
                    </a:p>
                    <a:p>
                      <a:pPr marL="694055" algn="l" rtl="0" eaLnBrk="0">
                        <a:lnSpc>
                          <a:spcPts val="1160"/>
                        </a:lnSpc>
                      </a:pP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9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440690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Fri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600" dirty="0"/>
                    </a:p>
                    <a:p>
                      <a:pPr marL="97155" indent="-1905" algn="l" rtl="0" eaLnBrk="0">
                        <a:lnSpc>
                          <a:spcPct val="113000"/>
                        </a:lnSpc>
                        <a:spcBef>
                          <a:spcPts val="0"/>
                        </a:spcBef>
                      </a:pPr>
                      <a:r>
                        <a:rPr sz="900" kern="0" spc="10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游览位于英格兰东部的剑桥</a:t>
                      </a:r>
                      <a:r>
                        <a:rPr sz="900" kern="0" spc="11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10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sz="900" kern="0" spc="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Cambridge</a:t>
                      </a:r>
                      <a:r>
                        <a:rPr sz="900" kern="0" spc="10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10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。剑桥是一座享有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盛誉的大学城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。城市中典雅的建筑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、丰富的文化场所和宜人的</a:t>
                      </a:r>
                      <a:r>
                        <a:rPr sz="900" kern="0" spc="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卡姆河畔景致形成了独特的风貌</a:t>
                      </a:r>
                      <a:r>
                        <a:rPr sz="900" kern="0" spc="-16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。这里既是学术研究的殿堂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1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又是历史文化的见证者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构成了一座令人神往的风雅之城。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9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34340" algn="l" rtl="0" eaLnBrk="0">
                        <a:lnSpc>
                          <a:spcPct val="80000"/>
                        </a:lnSpc>
                      </a:pP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Sat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600" dirty="0"/>
                    </a:p>
                    <a:p>
                      <a:pPr marL="95250" indent="1905" algn="l" rtl="0" eaLnBrk="0">
                        <a:lnSpc>
                          <a:spcPct val="113000"/>
                        </a:lnSpc>
                        <a:spcBef>
                          <a:spcPts val="5"/>
                        </a:spcBef>
                      </a:pP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前往北英格兰首府约克</a:t>
                      </a:r>
                      <a:r>
                        <a:rPr sz="900" kern="0" spc="11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sz="900" kern="0" spc="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York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。约克是英格兰北部的一座古老城市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以其悠久的历史和令人惊叹的文化遗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产而闻名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。漫步</a:t>
                      </a:r>
                      <a:r>
                        <a:rPr sz="900" kern="0" spc="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在约克的石板街道上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你可以感受到历史的沉淀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品味到中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世纪的氛围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。历史上的约克也与美国的纽约有着密切的关联。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13385" algn="l" rtl="0" eaLnBrk="0">
                        <a:lnSpc>
                          <a:spcPct val="80000"/>
                        </a:lnSpc>
                      </a:pP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Sun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600960" algn="l" rtl="0" eaLnBrk="0">
                        <a:lnSpc>
                          <a:spcPts val="1160"/>
                        </a:lnSpc>
                      </a:pP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自由活动，</a:t>
                      </a:r>
                      <a:r>
                        <a:rPr sz="9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享受静谧的安静时刻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6" name="rect"/>
          <p:cNvSpPr/>
          <p:nvPr/>
        </p:nvSpPr>
        <p:spPr>
          <a:xfrm>
            <a:off x="0" y="0"/>
            <a:ext cx="2520695" cy="6858000"/>
          </a:xfrm>
          <a:prstGeom prst="rect">
            <a:avLst/>
          </a:prstGeom>
          <a:solidFill>
            <a:srgbClr val="161E4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78" name="picture 3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57784" y="1219200"/>
            <a:ext cx="2520695" cy="2520695"/>
          </a:xfrm>
          <a:prstGeom prst="rect">
            <a:avLst/>
          </a:prstGeom>
        </p:spPr>
      </p:pic>
      <p:pic>
        <p:nvPicPr>
          <p:cNvPr id="380" name="picture 3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6259" y="3933444"/>
            <a:ext cx="2520695" cy="2517647"/>
          </a:xfrm>
          <a:prstGeom prst="rect">
            <a:avLst/>
          </a:prstGeom>
        </p:spPr>
      </p:pic>
      <p:sp>
        <p:nvSpPr>
          <p:cNvPr id="382" name="textbox 382"/>
          <p:cNvSpPr/>
          <p:nvPr/>
        </p:nvSpPr>
        <p:spPr>
          <a:xfrm>
            <a:off x="9991293" y="846337"/>
            <a:ext cx="1894839" cy="9690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algn="r" rtl="0" eaLnBrk="0">
              <a:lnSpc>
                <a:spcPct val="74000"/>
              </a:lnSpc>
            </a:pPr>
            <a:r>
              <a:rPr sz="1400" kern="0" spc="-7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15</a:t>
            </a:r>
            <a:endParaRPr lang="en-US" altLang="en-US" sz="1400" dirty="0"/>
          </a:p>
          <a:p>
            <a:pPr algn="l" rtl="0" eaLnBrk="0">
              <a:lnSpc>
                <a:spcPct val="100000"/>
              </a:lnSpc>
            </a:pPr>
            <a:endParaRPr lang="en-US" altLang="en-US" sz="11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12700" algn="l" rtl="0" eaLnBrk="0">
              <a:lnSpc>
                <a:spcPts val="4855"/>
              </a:lnSpc>
            </a:pPr>
            <a:r>
              <a:rPr sz="3500" kern="0" spc="1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Week</a:t>
            </a:r>
            <a:r>
              <a:rPr sz="3500" kern="0" spc="-27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500" kern="0" spc="1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endParaRPr lang="en-US" altLang="en-US" sz="3500" dirty="0"/>
          </a:p>
        </p:txBody>
      </p:sp>
      <p:sp>
        <p:nvSpPr>
          <p:cNvPr id="384" name="textbox 384"/>
          <p:cNvSpPr/>
          <p:nvPr/>
        </p:nvSpPr>
        <p:spPr>
          <a:xfrm>
            <a:off x="556259" y="3494532"/>
            <a:ext cx="2522854" cy="245745"/>
          </a:xfrm>
          <a:prstGeom prst="rect">
            <a:avLst/>
          </a:prstGeom>
          <a:solidFill>
            <a:srgbClr val="AD102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6000"/>
              </a:lnSpc>
            </a:pPr>
            <a:endParaRPr lang="en-US" altLang="en-US" sz="200" dirty="0"/>
          </a:p>
          <a:p>
            <a:pPr marL="633095" algn="l" rtl="0" eaLnBrk="0">
              <a:lnSpc>
                <a:spcPts val="1160"/>
              </a:lnSpc>
              <a:spcBef>
                <a:spcPts val="0"/>
              </a:spcBef>
            </a:pPr>
            <a:r>
              <a:rPr sz="9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部分团队在剑桥的合影</a:t>
            </a:r>
            <a:endParaRPr lang="en-US" altLang="en-US" sz="900" dirty="0"/>
          </a:p>
        </p:txBody>
      </p:sp>
      <p:sp>
        <p:nvSpPr>
          <p:cNvPr id="386" name="textbox 386"/>
          <p:cNvSpPr/>
          <p:nvPr/>
        </p:nvSpPr>
        <p:spPr>
          <a:xfrm>
            <a:off x="556259" y="6199632"/>
            <a:ext cx="2520950" cy="245745"/>
          </a:xfrm>
          <a:prstGeom prst="rect">
            <a:avLst/>
          </a:prstGeom>
          <a:solidFill>
            <a:srgbClr val="AD102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6000"/>
              </a:lnSpc>
            </a:pPr>
            <a:endParaRPr lang="en-US" altLang="en-US" sz="200" dirty="0"/>
          </a:p>
          <a:p>
            <a:pPr marL="632460" algn="l" rtl="0" eaLnBrk="0">
              <a:lnSpc>
                <a:spcPts val="1160"/>
              </a:lnSpc>
              <a:spcBef>
                <a:spcPts val="0"/>
              </a:spcBef>
            </a:pPr>
            <a:r>
              <a:rPr sz="9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部分团队在约克的合影</a:t>
            </a:r>
            <a:endParaRPr lang="en-US" altLang="en-US" sz="900" dirty="0"/>
          </a:p>
        </p:txBody>
      </p:sp>
      <p:grpSp>
        <p:nvGrpSpPr>
          <p:cNvPr id="28" name="group 28"/>
          <p:cNvGrpSpPr/>
          <p:nvPr/>
        </p:nvGrpSpPr>
        <p:grpSpPr>
          <a:xfrm rot="21600000">
            <a:off x="11728704" y="312978"/>
            <a:ext cx="108470" cy="331584"/>
            <a:chOff x="0" y="0"/>
            <a:chExt cx="108470" cy="331584"/>
          </a:xfrm>
        </p:grpSpPr>
        <p:sp>
          <p:nvSpPr>
            <p:cNvPr id="388" name="path"/>
            <p:cNvSpPr/>
            <p:nvPr/>
          </p:nvSpPr>
          <p:spPr>
            <a:xfrm>
              <a:off x="0" y="0"/>
              <a:ext cx="108470" cy="108001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5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5"/>
                  </a:cubicBezTo>
                </a:path>
              </a:pathLst>
            </a:custGeom>
            <a:solidFill>
              <a:srgbClr val="161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90" name="path"/>
            <p:cNvSpPr/>
            <p:nvPr/>
          </p:nvSpPr>
          <p:spPr>
            <a:xfrm>
              <a:off x="0" y="223583"/>
              <a:ext cx="108470" cy="108000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6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6"/>
                  </a:cubicBezTo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2" name="table 392"/>
          <p:cNvGraphicFramePr>
            <a:graphicFrameLocks noGrp="1"/>
          </p:cNvGraphicFramePr>
          <p:nvPr/>
        </p:nvGraphicFramePr>
        <p:xfrm>
          <a:off x="556259" y="1983105"/>
          <a:ext cx="8024494" cy="4468495"/>
        </p:xfrm>
        <a:graphic>
          <a:graphicData uri="http://schemas.openxmlformats.org/drawingml/2006/table">
            <a:tbl>
              <a:tblPr/>
              <a:tblGrid>
                <a:gridCol w="1089660"/>
                <a:gridCol w="2955925"/>
                <a:gridCol w="868680"/>
                <a:gridCol w="3110229"/>
              </a:tblGrid>
              <a:tr h="8261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0" dirty="0"/>
                    </a:p>
                    <a:p>
                      <a:pPr marL="246380" algn="l" rtl="0" eaLnBrk="0">
                        <a:lnSpc>
                          <a:spcPts val="1895"/>
                        </a:lnSpc>
                        <a:spcBef>
                          <a:spcPts val="5"/>
                        </a:spcBef>
                      </a:pPr>
                      <a:r>
                        <a:rPr sz="1400" kern="0" spc="-4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Session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0" dirty="0"/>
                    </a:p>
                    <a:p>
                      <a:pPr marL="1131570" algn="l" rtl="0" eaLnBrk="0">
                        <a:lnSpc>
                          <a:spcPts val="1895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Morning</a:t>
                      </a:r>
                      <a:r>
                        <a:rPr sz="1400" kern="0" spc="7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               </a:t>
                      </a:r>
                      <a:r>
                        <a:rPr sz="1400" kern="0" spc="6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Lunch</a:t>
                      </a:r>
                      <a:r>
                        <a:rPr sz="1400" kern="0" spc="6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                </a:t>
                      </a: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Afternoon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396240" algn="l" rtl="0" eaLnBrk="0">
                        <a:lnSpc>
                          <a:spcPct val="79000"/>
                        </a:lnSpc>
                      </a:pP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Mon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600" dirty="0"/>
                    </a:p>
                    <a:p>
                      <a:pPr marL="1029335" indent="-455930" algn="l" rtl="0" eaLnBrk="0">
                        <a:lnSpc>
                          <a:spcPct val="113000"/>
                        </a:lnSpc>
                        <a:spcBef>
                          <a:spcPts val="5"/>
                        </a:spcBef>
                      </a:pP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sz="9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sz="9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特邀嘉宾讲堂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marL="798830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德比大学专业课程深度体验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0" dirty="0"/>
                    </a:p>
                    <a:p>
                      <a:pPr marL="412750" algn="l" rtl="0" eaLnBrk="0">
                        <a:lnSpc>
                          <a:spcPct val="79000"/>
                        </a:lnSpc>
                        <a:spcBef>
                          <a:spcPts val="0"/>
                        </a:spcBef>
                      </a:pP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Tue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16585" algn="l" rtl="0" eaLnBrk="0">
                        <a:lnSpc>
                          <a:spcPts val="1160"/>
                        </a:lnSpc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798830" algn="l" rtl="0" eaLnBrk="0">
                        <a:lnSpc>
                          <a:spcPts val="1160"/>
                        </a:lnSpc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德比大学专业课程深度体验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384175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Wed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16585" algn="l" rtl="0" eaLnBrk="0">
                        <a:lnSpc>
                          <a:spcPts val="1160"/>
                        </a:lnSpc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1116330" algn="l" rtl="0" eaLnBrk="0">
                        <a:lnSpc>
                          <a:spcPts val="1160"/>
                        </a:lnSpc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奥特莱斯购物村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405130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Thu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16585" algn="l" rtl="0" eaLnBrk="0">
                        <a:lnSpc>
                          <a:spcPts val="1160"/>
                        </a:lnSpc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600" dirty="0"/>
                    </a:p>
                    <a:p>
                      <a:pPr marL="1036955" indent="-448945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游览著名查茨沃斯庄园</a:t>
                      </a:r>
                      <a:r>
                        <a:rPr sz="900" kern="0" spc="-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（达西庄园)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 </a:t>
                      </a:r>
                      <a:r>
                        <a:rPr sz="9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Chatsworth</a:t>
                      </a:r>
                      <a:r>
                        <a:rPr sz="900" kern="0" spc="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House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9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441325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Fri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600" dirty="0"/>
                    </a:p>
                    <a:p>
                      <a:pPr marL="95885" indent="-635" algn="l" rtl="0" eaLnBrk="0">
                        <a:lnSpc>
                          <a:spcPct val="113000"/>
                        </a:lnSpc>
                        <a:spcBef>
                          <a:spcPts val="5"/>
                        </a:spcBef>
                      </a:pP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游览诺丁汉</a:t>
                      </a:r>
                      <a:r>
                        <a:rPr sz="900" kern="0" spc="12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sz="900" kern="0" spc="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Nottingham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20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一座位于英格兰中部且充满活力的城市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2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融合了古老与现代的魅力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。城市以罗宾汉传说而闻    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名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历史悠久的城堡和修道院见证了其古老的过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去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。漫步在运河畔或绿树成荫的公园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3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感受城市的宁静与活力。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34975" algn="l" rtl="0" eaLnBrk="0">
                        <a:lnSpc>
                          <a:spcPct val="80000"/>
                        </a:lnSpc>
                      </a:pP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Sat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43000"/>
                        </a:lnSpc>
                      </a:pPr>
                      <a:endParaRPr lang="en-US" altLang="en-US" sz="200" dirty="0"/>
                    </a:p>
                    <a:p>
                      <a:pPr marL="95250" indent="1905" algn="l" rtl="0" eaLnBrk="0">
                        <a:lnSpc>
                          <a:spcPct val="113000"/>
                        </a:lnSpc>
                        <a:spcBef>
                          <a:spcPts val="0"/>
                        </a:spcBef>
                      </a:pP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前往伦敦</a:t>
                      </a:r>
                      <a:r>
                        <a:rPr sz="900" kern="0" spc="12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sz="900" kern="0" spc="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London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2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英国的繁荣都市和全球文化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之都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以其卓越的历史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、多元化和活力而著称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。这座城市拥有标志性的     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地标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3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如大本钟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、伦敦塔桥和白金汉宫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展现着悠久而丰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富的历史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。无论是古老的历史建筑还是现代繁华的街区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伦敦都   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以其多元和包容的氛围吸引着世界各地的游客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成为一个无与伦比的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国际都市。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14020" algn="l" rtl="0" eaLnBrk="0">
                        <a:lnSpc>
                          <a:spcPct val="80000"/>
                        </a:lnSpc>
                      </a:pP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Sun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600960" algn="l" rtl="0" eaLnBrk="0">
                        <a:lnSpc>
                          <a:spcPts val="1160"/>
                        </a:lnSpc>
                      </a:pP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自由活动，</a:t>
                      </a:r>
                      <a:r>
                        <a:rPr sz="9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享受静谧的安静时刻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4" name="rect"/>
          <p:cNvSpPr/>
          <p:nvPr/>
        </p:nvSpPr>
        <p:spPr>
          <a:xfrm>
            <a:off x="9671304" y="0"/>
            <a:ext cx="2520695" cy="6858000"/>
          </a:xfrm>
          <a:prstGeom prst="rect">
            <a:avLst/>
          </a:prstGeom>
          <a:solidFill>
            <a:srgbClr val="AD102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96" name="picture 3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069323" y="1219200"/>
            <a:ext cx="2520695" cy="2520695"/>
          </a:xfrm>
          <a:prstGeom prst="rect">
            <a:avLst/>
          </a:prstGeom>
        </p:spPr>
      </p:pic>
      <p:pic>
        <p:nvPicPr>
          <p:cNvPr id="398" name="picture 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067800" y="3933444"/>
            <a:ext cx="2520695" cy="2517647"/>
          </a:xfrm>
          <a:prstGeom prst="rect">
            <a:avLst/>
          </a:prstGeom>
        </p:spPr>
      </p:pic>
      <p:sp>
        <p:nvSpPr>
          <p:cNvPr id="400" name="textbox 400"/>
          <p:cNvSpPr/>
          <p:nvPr/>
        </p:nvSpPr>
        <p:spPr>
          <a:xfrm>
            <a:off x="454586" y="843781"/>
            <a:ext cx="1761489" cy="9461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74000"/>
              </a:lnSpc>
            </a:pPr>
            <a:r>
              <a:rPr sz="1400" kern="0" spc="-7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16</a:t>
            </a:r>
            <a:endParaRPr lang="en-US" altLang="en-US" sz="1400" dirty="0"/>
          </a:p>
          <a:p>
            <a:pPr algn="l" rtl="0" eaLnBrk="0">
              <a:lnSpc>
                <a:spcPct val="105000"/>
              </a:lnSpc>
            </a:pPr>
            <a:endParaRPr lang="en-US" altLang="en-US" sz="9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algn="r" rtl="0" eaLnBrk="0">
              <a:lnSpc>
                <a:spcPts val="4855"/>
              </a:lnSpc>
            </a:pPr>
            <a:r>
              <a:rPr sz="3500" kern="0" spc="1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Week</a:t>
            </a:r>
            <a:r>
              <a:rPr sz="3500" kern="0" spc="-19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500" kern="0" spc="1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  <a:endParaRPr lang="en-US" altLang="en-US" sz="3500" dirty="0"/>
          </a:p>
        </p:txBody>
      </p:sp>
      <p:sp>
        <p:nvSpPr>
          <p:cNvPr id="402" name="textbox 402"/>
          <p:cNvSpPr/>
          <p:nvPr/>
        </p:nvSpPr>
        <p:spPr>
          <a:xfrm>
            <a:off x="9067800" y="3494532"/>
            <a:ext cx="2520950" cy="245745"/>
          </a:xfrm>
          <a:prstGeom prst="rect">
            <a:avLst/>
          </a:prstGeom>
          <a:solidFill>
            <a:srgbClr val="161E4C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6000"/>
              </a:lnSpc>
            </a:pPr>
            <a:endParaRPr lang="en-US" altLang="en-US" sz="200" dirty="0"/>
          </a:p>
          <a:p>
            <a:pPr marL="568960" algn="l" rtl="0" eaLnBrk="0">
              <a:lnSpc>
                <a:spcPts val="1160"/>
              </a:lnSpc>
              <a:spcBef>
                <a:spcPts val="0"/>
              </a:spcBef>
            </a:pPr>
            <a:r>
              <a:rPr sz="9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部分团队在诺丁汉的合影</a:t>
            </a:r>
            <a:endParaRPr lang="en-US" altLang="en-US" sz="900" dirty="0"/>
          </a:p>
        </p:txBody>
      </p:sp>
      <p:sp>
        <p:nvSpPr>
          <p:cNvPr id="404" name="textbox 404"/>
          <p:cNvSpPr/>
          <p:nvPr/>
        </p:nvSpPr>
        <p:spPr>
          <a:xfrm>
            <a:off x="9069323" y="6199632"/>
            <a:ext cx="2519679" cy="245745"/>
          </a:xfrm>
          <a:prstGeom prst="rect">
            <a:avLst/>
          </a:prstGeom>
          <a:solidFill>
            <a:srgbClr val="161E4C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6000"/>
              </a:lnSpc>
            </a:pPr>
            <a:endParaRPr lang="en-US" altLang="en-US" sz="200" dirty="0"/>
          </a:p>
          <a:p>
            <a:pPr marL="631190" algn="l" rtl="0" eaLnBrk="0">
              <a:lnSpc>
                <a:spcPts val="1160"/>
              </a:lnSpc>
              <a:spcBef>
                <a:spcPts val="0"/>
              </a:spcBef>
            </a:pPr>
            <a:r>
              <a:rPr sz="9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部分团队在伦敦的合影</a:t>
            </a:r>
            <a:endParaRPr lang="en-US" altLang="en-US" sz="900" dirty="0"/>
          </a:p>
        </p:txBody>
      </p:sp>
      <p:grpSp>
        <p:nvGrpSpPr>
          <p:cNvPr id="30" name="group 30"/>
          <p:cNvGrpSpPr/>
          <p:nvPr/>
        </p:nvGrpSpPr>
        <p:grpSpPr>
          <a:xfrm rot="21600000">
            <a:off x="489204" y="311492"/>
            <a:ext cx="108153" cy="331584"/>
            <a:chOff x="0" y="0"/>
            <a:chExt cx="108153" cy="331584"/>
          </a:xfrm>
        </p:grpSpPr>
        <p:sp>
          <p:nvSpPr>
            <p:cNvPr id="406" name="path"/>
            <p:cNvSpPr/>
            <p:nvPr/>
          </p:nvSpPr>
          <p:spPr>
            <a:xfrm>
              <a:off x="0" y="0"/>
              <a:ext cx="108153" cy="108001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5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5"/>
                  </a:cubicBezTo>
                </a:path>
              </a:pathLst>
            </a:custGeom>
            <a:solidFill>
              <a:srgbClr val="2D3E9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08" name="path"/>
            <p:cNvSpPr/>
            <p:nvPr/>
          </p:nvSpPr>
          <p:spPr>
            <a:xfrm>
              <a:off x="0" y="223583"/>
              <a:ext cx="108153" cy="108000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6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6"/>
                  </a:cubicBezTo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" name="table 410"/>
          <p:cNvGraphicFramePr>
            <a:graphicFrameLocks noGrp="1"/>
          </p:cNvGraphicFramePr>
          <p:nvPr/>
        </p:nvGraphicFramePr>
        <p:xfrm>
          <a:off x="3564635" y="1940559"/>
          <a:ext cx="8024494" cy="4507230"/>
        </p:xfrm>
        <a:graphic>
          <a:graphicData uri="http://schemas.openxmlformats.org/drawingml/2006/table">
            <a:tbl>
              <a:tblPr/>
              <a:tblGrid>
                <a:gridCol w="1089025"/>
                <a:gridCol w="2955925"/>
                <a:gridCol w="868680"/>
                <a:gridCol w="3110864"/>
              </a:tblGrid>
              <a:tr h="8261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0" dirty="0"/>
                    </a:p>
                    <a:p>
                      <a:pPr marL="245745" algn="l" rtl="0" eaLnBrk="0">
                        <a:lnSpc>
                          <a:spcPts val="1895"/>
                        </a:lnSpc>
                        <a:spcBef>
                          <a:spcPts val="5"/>
                        </a:spcBef>
                      </a:pPr>
                      <a:r>
                        <a:rPr sz="1400" kern="0" spc="-4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Session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98000"/>
                        </a:lnSpc>
                      </a:pPr>
                      <a:endParaRPr lang="en-US" altLang="en-US" sz="1000" dirty="0"/>
                    </a:p>
                    <a:p>
                      <a:pPr marL="1131570" algn="l" rtl="0" eaLnBrk="0">
                        <a:lnSpc>
                          <a:spcPts val="1895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Morning</a:t>
                      </a:r>
                      <a:r>
                        <a:rPr sz="1400" kern="0" spc="7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               </a:t>
                      </a:r>
                      <a:r>
                        <a:rPr sz="1400" kern="0" spc="6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</a:t>
                      </a: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Lunch</a:t>
                      </a:r>
                      <a:r>
                        <a:rPr sz="1400" kern="0" spc="6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                </a:t>
                      </a:r>
                      <a:r>
                        <a:rPr sz="1400" kern="0" spc="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Afternoon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6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395605" algn="l" rtl="0" eaLnBrk="0">
                        <a:lnSpc>
                          <a:spcPct val="79000"/>
                        </a:lnSpc>
                      </a:pP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Mon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marL="616585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marL="799465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德比大学专业课程深度体验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1000" dirty="0"/>
                    </a:p>
                    <a:p>
                      <a:pPr marL="412750" algn="l" rtl="0" eaLnBrk="0">
                        <a:lnSpc>
                          <a:spcPct val="79000"/>
                        </a:lnSpc>
                        <a:spcBef>
                          <a:spcPts val="0"/>
                        </a:spcBef>
                      </a:pP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Tue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616585" algn="l" rtl="0" eaLnBrk="0">
                        <a:lnSpc>
                          <a:spcPts val="1160"/>
                        </a:lnSpc>
                      </a:pP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799465" algn="l" rtl="0" eaLnBrk="0">
                        <a:lnSpc>
                          <a:spcPts val="1160"/>
                        </a:lnSpc>
                      </a:pP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德比大学专业课程深度体验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383540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Wed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600" dirty="0"/>
                    </a:p>
                    <a:p>
                      <a:pPr marL="1029335" indent="-455930" algn="l" rtl="0" eaLnBrk="0">
                        <a:lnSpc>
                          <a:spcPct val="113000"/>
                        </a:lnSpc>
                        <a:spcBef>
                          <a:spcPts val="5"/>
                        </a:spcBef>
                      </a:pP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sz="9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专业英语课程</a:t>
                      </a:r>
                      <a:r>
                        <a:rPr sz="9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</a:t>
                      </a:r>
                      <a:r>
                        <a:rPr sz="9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英式文化课程</a:t>
                      </a:r>
                      <a:r>
                        <a:rPr sz="9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sz="9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特邀嘉宾讲堂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81965" algn="l" rtl="0" eaLnBrk="0">
                        <a:lnSpc>
                          <a:spcPts val="1160"/>
                        </a:lnSpc>
                      </a:pPr>
                      <a:r>
                        <a:rPr sz="9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德比大剧院或英式下午</a:t>
                      </a:r>
                      <a:r>
                        <a:rPr sz="9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茶文化深度体验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marL="405130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Thu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594995" indent="-63500" algn="l" rtl="0" eaLnBrk="0">
                        <a:lnSpc>
                          <a:spcPct val="114000"/>
                        </a:lnSpc>
                      </a:pPr>
                      <a:r>
                        <a:rPr lang="en-US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总结与课程评估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202565" algn="l" rtl="0" eaLnBrk="0">
                        <a:lnSpc>
                          <a:spcPts val="1160"/>
                        </a:lnSpc>
                      </a:pP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lang="zh-CN"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助</a:t>
                      </a:r>
                      <a:r>
                        <a:rPr sz="9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午餐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07465" algn="l" rtl="0" eaLnBrk="0">
                        <a:lnSpc>
                          <a:spcPts val="1160"/>
                        </a:lnSpc>
                      </a:pPr>
                      <a:endParaRPr sz="10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1307465" algn="l" rtl="0" eaLnBrk="0">
                        <a:lnSpc>
                          <a:spcPts val="1160"/>
                        </a:lnSpc>
                      </a:pPr>
                      <a:r>
                        <a:rPr lang="zh-CN"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结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业典礼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1000" dirty="0"/>
                    </a:p>
                    <a:p>
                      <a:pPr marL="440690" algn="l" rtl="0" eaLnBrk="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2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Fri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102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200" dirty="0"/>
                    </a:p>
                    <a:p>
                      <a:pPr marL="95250" algn="l" rtl="0" eaLnBrk="0">
                        <a:lnSpc>
                          <a:spcPct val="113000"/>
                        </a:lnSpc>
                        <a:spcBef>
                          <a:spcPts val="0"/>
                        </a:spcBef>
                      </a:pP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游览牛津</a:t>
                      </a:r>
                      <a:r>
                        <a:rPr sz="900" kern="0" spc="12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sz="900" kern="0" spc="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Oxford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。牛津以其世界著名的牛津大学而享誉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全球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。牛津大学的建立可以追溯到12世纪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0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它孕育了无数杰出      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人才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2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包括诺贝尔奖得主和文学巨匠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。漫步在狭窄的街巷和草坪间</a:t>
                      </a:r>
                      <a:r>
                        <a:rPr sz="900" kern="0" spc="-14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仿佛走进了一个承载学术传统的时光隧道</a:t>
                      </a:r>
                      <a:r>
                        <a:rPr sz="900" kern="0" spc="-15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7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。同时也将    </a:t>
                      </a:r>
                      <a:r>
                        <a:rPr sz="900" kern="0" spc="90" dirty="0">
                          <a:solidFill>
                            <a:srgbClr val="0D0D0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有半天时间前往著名的比斯特购物村购物。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34340" algn="l" rtl="0" eaLnBrk="0">
                        <a:lnSpc>
                          <a:spcPct val="80000"/>
                        </a:lnSpc>
                      </a:pP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Sat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300" dirty="0"/>
                    </a:p>
                    <a:p>
                      <a:pPr marL="95885" indent="1270" algn="l" rtl="0" eaLnBrk="0">
                        <a:lnSpc>
                          <a:spcPct val="109000"/>
                        </a:lnSpc>
                        <a:spcBef>
                          <a:spcPts val="0"/>
                        </a:spcBef>
                      </a:pPr>
                      <a:r>
                        <a:rPr lang="en-US" altLang="en-US" sz="900" dirty="0"/>
                        <a:t>                                 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结束此次的微留学，</a:t>
                      </a:r>
                      <a:r>
                        <a:rPr sz="9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学生陆续</a:t>
                      </a:r>
                      <a:r>
                        <a:rPr lang="zh-CN" sz="9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回国</a:t>
                      </a:r>
                      <a:endParaRPr lang="zh-CN" sz="9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2" name="rect"/>
          <p:cNvSpPr/>
          <p:nvPr/>
        </p:nvSpPr>
        <p:spPr>
          <a:xfrm>
            <a:off x="0" y="0"/>
            <a:ext cx="2520695" cy="6858000"/>
          </a:xfrm>
          <a:prstGeom prst="rect">
            <a:avLst/>
          </a:prstGeom>
          <a:solidFill>
            <a:srgbClr val="161E4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14" name="picture 4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57784" y="1219200"/>
            <a:ext cx="2520695" cy="2520695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21600000">
            <a:off x="556259" y="3933443"/>
            <a:ext cx="2520695" cy="2511552"/>
            <a:chOff x="0" y="0"/>
            <a:chExt cx="2520695" cy="2511552"/>
          </a:xfrm>
        </p:grpSpPr>
        <p:pic>
          <p:nvPicPr>
            <p:cNvPr id="416" name="picture 4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2520695" cy="2511552"/>
            </a:xfrm>
            <a:prstGeom prst="rect">
              <a:avLst/>
            </a:prstGeom>
          </p:spPr>
        </p:pic>
        <p:sp>
          <p:nvSpPr>
            <p:cNvPr id="418" name="textbox 418"/>
            <p:cNvSpPr/>
            <p:nvPr/>
          </p:nvSpPr>
          <p:spPr>
            <a:xfrm>
              <a:off x="-12700" y="-12700"/>
              <a:ext cx="2546350" cy="253746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8000"/>
                </a:lnSpc>
              </a:pPr>
              <a:endParaRPr lang="en-US" altLang="en-US" sz="100" dirty="0"/>
            </a:p>
            <a:p>
              <a:pPr marL="581660" algn="l" rtl="0" eaLnBrk="0">
                <a:lnSpc>
                  <a:spcPts val="1160"/>
                </a:lnSpc>
              </a:pPr>
              <a:r>
                <a:rPr sz="9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部分团队在伯明翰的合影</a:t>
              </a:r>
              <a:endParaRPr lang="en-US" altLang="en-US" sz="900" dirty="0"/>
            </a:p>
          </p:txBody>
        </p:sp>
      </p:grpSp>
      <p:sp>
        <p:nvSpPr>
          <p:cNvPr id="420" name="textbox 420"/>
          <p:cNvSpPr/>
          <p:nvPr/>
        </p:nvSpPr>
        <p:spPr>
          <a:xfrm>
            <a:off x="9923347" y="846337"/>
            <a:ext cx="1962785" cy="9074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algn="r" rtl="0" eaLnBrk="0">
              <a:lnSpc>
                <a:spcPct val="74000"/>
              </a:lnSpc>
            </a:pPr>
            <a:r>
              <a:rPr sz="1400" kern="0" spc="-7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17</a:t>
            </a:r>
            <a:endParaRPr lang="en-US" altLang="en-US" sz="1400" dirty="0"/>
          </a:p>
          <a:p>
            <a:pPr marL="12700" algn="l" rtl="0" eaLnBrk="0">
              <a:lnSpc>
                <a:spcPts val="4855"/>
              </a:lnSpc>
              <a:spcBef>
                <a:spcPts val="845"/>
              </a:spcBef>
            </a:pPr>
            <a:r>
              <a:rPr sz="3500" kern="0" spc="1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Week</a:t>
            </a:r>
            <a:r>
              <a:rPr sz="3500" kern="0" spc="-20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3500" kern="0" spc="1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</a:t>
            </a:r>
            <a:endParaRPr lang="en-US" altLang="en-US" sz="3500" dirty="0"/>
          </a:p>
        </p:txBody>
      </p:sp>
      <p:sp>
        <p:nvSpPr>
          <p:cNvPr id="422" name="textbox 422"/>
          <p:cNvSpPr/>
          <p:nvPr/>
        </p:nvSpPr>
        <p:spPr>
          <a:xfrm>
            <a:off x="556259" y="3494532"/>
            <a:ext cx="2522854" cy="245745"/>
          </a:xfrm>
          <a:prstGeom prst="rect">
            <a:avLst/>
          </a:prstGeom>
          <a:solidFill>
            <a:srgbClr val="AD102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6000"/>
              </a:lnSpc>
            </a:pPr>
            <a:endParaRPr lang="en-US" altLang="en-US" sz="200" dirty="0"/>
          </a:p>
          <a:p>
            <a:pPr marL="633095" algn="l" rtl="0" eaLnBrk="0">
              <a:lnSpc>
                <a:spcPts val="1160"/>
              </a:lnSpc>
              <a:spcBef>
                <a:spcPts val="0"/>
              </a:spcBef>
            </a:pPr>
            <a:r>
              <a:rPr sz="9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部分团队在牛津的合影</a:t>
            </a:r>
            <a:endParaRPr lang="en-US" altLang="en-US" sz="900" dirty="0"/>
          </a:p>
        </p:txBody>
      </p:sp>
      <p:grpSp>
        <p:nvGrpSpPr>
          <p:cNvPr id="34" name="group 34"/>
          <p:cNvGrpSpPr/>
          <p:nvPr/>
        </p:nvGrpSpPr>
        <p:grpSpPr>
          <a:xfrm rot="21600000">
            <a:off x="11728704" y="312978"/>
            <a:ext cx="108470" cy="331584"/>
            <a:chOff x="0" y="0"/>
            <a:chExt cx="108470" cy="331584"/>
          </a:xfrm>
        </p:grpSpPr>
        <p:sp>
          <p:nvSpPr>
            <p:cNvPr id="424" name="path"/>
            <p:cNvSpPr/>
            <p:nvPr/>
          </p:nvSpPr>
          <p:spPr>
            <a:xfrm>
              <a:off x="0" y="0"/>
              <a:ext cx="108470" cy="108001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5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5"/>
                  </a:cubicBezTo>
                </a:path>
              </a:pathLst>
            </a:custGeom>
            <a:solidFill>
              <a:srgbClr val="161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26" name="path"/>
            <p:cNvSpPr/>
            <p:nvPr/>
          </p:nvSpPr>
          <p:spPr>
            <a:xfrm>
              <a:off x="0" y="223583"/>
              <a:ext cx="108470" cy="108000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6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6"/>
                  </a:cubicBezTo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6262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70" name="picture 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12998" y="341376"/>
            <a:ext cx="11379000" cy="6176771"/>
          </a:xfrm>
          <a:prstGeom prst="rect">
            <a:avLst/>
          </a:prstGeom>
        </p:spPr>
      </p:pic>
      <p:sp>
        <p:nvSpPr>
          <p:cNvPr id="72" name="textbox 72"/>
          <p:cNvSpPr/>
          <p:nvPr/>
        </p:nvSpPr>
        <p:spPr>
          <a:xfrm>
            <a:off x="759320" y="3359097"/>
            <a:ext cx="5063490" cy="22694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31750" algn="l" rtl="0" eaLnBrk="0">
              <a:lnSpc>
                <a:spcPct val="80000"/>
              </a:lnSpc>
            </a:pPr>
            <a:r>
              <a:rPr sz="4400" kern="0" spc="12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sz="4400" kern="0" spc="-33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4400" kern="0" spc="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UK</a:t>
            </a:r>
            <a:endParaRPr lang="en-US" altLang="en-US" sz="4400" dirty="0"/>
          </a:p>
          <a:p>
            <a:pPr marL="40640" algn="l" rtl="0" eaLnBrk="0">
              <a:lnSpc>
                <a:spcPct val="83000"/>
              </a:lnSpc>
              <a:spcBef>
                <a:spcPts val="900"/>
              </a:spcBef>
            </a:pPr>
            <a:r>
              <a:rPr sz="4400" kern="0" spc="5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Summer</a:t>
            </a:r>
            <a:r>
              <a:rPr sz="4400" kern="0" spc="-17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4400" kern="0" spc="5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School</a:t>
            </a:r>
            <a:endParaRPr lang="en-US" altLang="en-US" sz="4400" dirty="0"/>
          </a:p>
          <a:p>
            <a:pPr marL="24130" algn="l" rtl="0" eaLnBrk="0">
              <a:lnSpc>
                <a:spcPct val="89000"/>
              </a:lnSpc>
              <a:spcBef>
                <a:spcPts val="765"/>
              </a:spcBef>
            </a:pPr>
            <a:r>
              <a:rPr sz="4400" kern="0" spc="20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University</a:t>
            </a:r>
            <a:r>
              <a:rPr sz="4400" kern="0" spc="-35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4400" kern="0" spc="20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of</a:t>
            </a:r>
            <a:r>
              <a:rPr sz="4400" kern="0" spc="-69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4400" kern="0" spc="20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Derby</a:t>
            </a:r>
            <a:endParaRPr lang="en-US" altLang="en-US" sz="4400" dirty="0"/>
          </a:p>
          <a:p>
            <a:pPr algn="l" rtl="0" eaLnBrk="0">
              <a:lnSpc>
                <a:spcPct val="100000"/>
              </a:lnSpc>
            </a:pPr>
            <a:endParaRPr lang="en-US" altLang="en-US" sz="9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kern="0" spc="-6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</a:t>
            </a:r>
            <a:r>
              <a:rPr sz="1400" kern="0" spc="1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6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about</a:t>
            </a:r>
            <a:r>
              <a:rPr sz="1400" kern="0" spc="14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6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Derby</a:t>
            </a:r>
            <a:endParaRPr lang="en-US" altLang="en-US" sz="1400" dirty="0"/>
          </a:p>
        </p:txBody>
      </p:sp>
      <p:sp>
        <p:nvSpPr>
          <p:cNvPr id="74" name="textbox 74"/>
          <p:cNvSpPr/>
          <p:nvPr/>
        </p:nvSpPr>
        <p:spPr>
          <a:xfrm>
            <a:off x="10387720" y="537731"/>
            <a:ext cx="1590675" cy="574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4325"/>
              </a:lnSpc>
            </a:pPr>
            <a:r>
              <a:rPr sz="3300" i="1" kern="0" spc="33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Part2/</a:t>
            </a:r>
            <a:r>
              <a:rPr sz="2100" i="1" kern="0" spc="33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</a:t>
            </a:r>
            <a:endParaRPr lang="en-US" altLang="en-US" sz="2100" dirty="0"/>
          </a:p>
        </p:txBody>
      </p:sp>
      <p:sp>
        <p:nvSpPr>
          <p:cNvPr id="76" name="textbox 76"/>
          <p:cNvSpPr/>
          <p:nvPr/>
        </p:nvSpPr>
        <p:spPr>
          <a:xfrm>
            <a:off x="445665" y="298792"/>
            <a:ext cx="200660" cy="7296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43180" algn="l" rtl="0" eaLnBrk="0">
              <a:lnSpc>
                <a:spcPts val="850"/>
              </a:lnSpc>
            </a:pPr>
            <a:r>
              <a:rPr sz="1600" kern="0" spc="390" dirty="0">
                <a:solidFill>
                  <a:srgbClr val="2D3E9C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marL="43180" algn="l" rtl="0" eaLnBrk="0">
              <a:lnSpc>
                <a:spcPts val="850"/>
              </a:lnSpc>
              <a:spcBef>
                <a:spcPts val="910"/>
              </a:spcBef>
            </a:pPr>
            <a:r>
              <a:rPr sz="1600" kern="0" spc="390" dirty="0">
                <a:solidFill>
                  <a:srgbClr val="AD102D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endParaRPr lang="en-US" altLang="en-US" sz="300" dirty="0"/>
          </a:p>
          <a:p>
            <a:pPr marL="12700" algn="l" rtl="0" eaLnBrk="0">
              <a:lnSpc>
                <a:spcPct val="74000"/>
              </a:lnSpc>
              <a:spcBef>
                <a:spcPts val="0"/>
              </a:spcBef>
            </a:pPr>
            <a:r>
              <a:rPr sz="1400" kern="0" spc="-30" dirty="0">
                <a:ln w="5105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05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1600000">
            <a:off x="8474964" y="857967"/>
            <a:ext cx="3414190" cy="4733588"/>
            <a:chOff x="0" y="0"/>
            <a:chExt cx="3414190" cy="4733588"/>
          </a:xfrm>
        </p:grpSpPr>
        <p:pic>
          <p:nvPicPr>
            <p:cNvPr id="78" name="picture 7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6095" y="416097"/>
              <a:ext cx="3151631" cy="4317491"/>
            </a:xfrm>
            <a:prstGeom prst="rect">
              <a:avLst/>
            </a:prstGeom>
          </p:spPr>
        </p:pic>
        <p:sp>
          <p:nvSpPr>
            <p:cNvPr id="80" name="rect"/>
            <p:cNvSpPr/>
            <p:nvPr/>
          </p:nvSpPr>
          <p:spPr>
            <a:xfrm>
              <a:off x="0" y="416097"/>
              <a:ext cx="3157728" cy="4303775"/>
            </a:xfrm>
            <a:prstGeom prst="rect">
              <a:avLst/>
            </a:prstGeom>
            <a:solidFill>
              <a:srgbClr val="AD102D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2" name="textbox 82"/>
            <p:cNvSpPr/>
            <p:nvPr/>
          </p:nvSpPr>
          <p:spPr>
            <a:xfrm>
              <a:off x="2466124" y="-12700"/>
              <a:ext cx="944880" cy="462724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lang="en-US" altLang="en-US" sz="100" dirty="0"/>
            </a:p>
            <a:p>
              <a:pPr algn="r" rtl="0" eaLnBrk="0">
                <a:lnSpc>
                  <a:spcPct val="74000"/>
                </a:lnSpc>
              </a:pPr>
              <a:r>
                <a:rPr sz="1400" kern="0" spc="-30" dirty="0">
                  <a:ln w="5103" cap="flat" cmpd="sng">
                    <a:solidFill>
                      <a:srgbClr val="7F7F7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7F7F7F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06</a:t>
              </a:r>
              <a:endParaRPr lang="en-US" altLang="en-US" sz="14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500" dirty="0"/>
            </a:p>
            <a:p>
              <a:pPr marL="12700" algn="l" rtl="0" eaLnBrk="0">
                <a:lnSpc>
                  <a:spcPct val="83000"/>
                </a:lnSpc>
                <a:spcBef>
                  <a:spcPts val="5"/>
                </a:spcBef>
              </a:pPr>
              <a:r>
                <a:rPr sz="2300" kern="0" spc="140" dirty="0">
                  <a:solidFill>
                    <a:srgbClr val="FFFFFF">
                      <a:alpha val="100000"/>
                    </a:srgbClr>
                  </a:solidFill>
                  <a:latin typeface="Arial" panose="020B0604020202090204"/>
                  <a:ea typeface="Arial" panose="020B0604020202090204"/>
                  <a:cs typeface="Arial" panose="020B0604020202090204"/>
                </a:rPr>
                <a:t>#02</a:t>
              </a:r>
              <a:endParaRPr lang="en-US" altLang="en-US" sz="2300" dirty="0"/>
            </a:p>
          </p:txBody>
        </p:sp>
        <p:pic>
          <p:nvPicPr>
            <p:cNvPr id="84" name="picture 8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2505654" y="140045"/>
              <a:ext cx="908536" cy="92115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21600000">
            <a:off x="4819845" y="1269491"/>
            <a:ext cx="3415850" cy="4610472"/>
            <a:chOff x="0" y="0"/>
            <a:chExt cx="3415850" cy="4610472"/>
          </a:xfrm>
        </p:grpSpPr>
        <p:pic>
          <p:nvPicPr>
            <p:cNvPr id="86" name="pictur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3415850" cy="4610472"/>
            </a:xfrm>
            <a:prstGeom prst="rect">
              <a:avLst/>
            </a:prstGeom>
          </p:spPr>
        </p:pic>
        <p:sp>
          <p:nvSpPr>
            <p:cNvPr id="88" name="textbox 88"/>
            <p:cNvSpPr/>
            <p:nvPr/>
          </p:nvSpPr>
          <p:spPr>
            <a:xfrm>
              <a:off x="-12700" y="-12700"/>
              <a:ext cx="3441700" cy="47028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marL="2734310" algn="l" rtl="0" eaLnBrk="0">
                <a:lnSpc>
                  <a:spcPct val="83000"/>
                </a:lnSpc>
                <a:spcBef>
                  <a:spcPts val="5"/>
                </a:spcBef>
              </a:pPr>
              <a:r>
                <a:rPr sz="2300" kern="0" spc="120" dirty="0">
                  <a:solidFill>
                    <a:srgbClr val="FFFFFF">
                      <a:alpha val="100000"/>
                    </a:srgbClr>
                  </a:solidFill>
                  <a:latin typeface="Arial" panose="020B0604020202090204"/>
                  <a:ea typeface="Arial" panose="020B0604020202090204"/>
                  <a:cs typeface="Arial" panose="020B0604020202090204"/>
                </a:rPr>
                <a:t>#01</a:t>
              </a:r>
              <a:endParaRPr lang="en-US" altLang="en-US" sz="2300" dirty="0"/>
            </a:p>
          </p:txBody>
        </p:sp>
      </p:grpSp>
      <p:sp>
        <p:nvSpPr>
          <p:cNvPr id="90" name="textbox 90"/>
          <p:cNvSpPr/>
          <p:nvPr/>
        </p:nvSpPr>
        <p:spPr>
          <a:xfrm>
            <a:off x="1156423" y="1287284"/>
            <a:ext cx="3306445" cy="43072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8575" algn="l" rtl="0" eaLnBrk="0">
              <a:lnSpc>
                <a:spcPts val="4570"/>
              </a:lnSpc>
            </a:pPr>
            <a:r>
              <a:rPr sz="35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德比市</a:t>
            </a:r>
            <a:endParaRPr lang="en-US" altLang="en-US" sz="3500" dirty="0"/>
          </a:p>
          <a:p>
            <a:pPr marL="12700" algn="l" rtl="0" eaLnBrk="0">
              <a:lnSpc>
                <a:spcPct val="96000"/>
              </a:lnSpc>
              <a:spcBef>
                <a:spcPts val="1405"/>
              </a:spcBef>
            </a:pPr>
            <a:r>
              <a:rPr sz="1200" kern="0" spc="-2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</a:t>
            </a:r>
            <a:r>
              <a:rPr sz="1200" kern="0" spc="8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city o</a:t>
            </a:r>
            <a:r>
              <a:rPr sz="1200" kern="0" spc="-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sz="1200" kern="0" spc="1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Derby</a:t>
            </a:r>
            <a:endParaRPr lang="en-US" altLang="en-US" sz="1200" dirty="0"/>
          </a:p>
          <a:p>
            <a:pPr algn="l" rtl="0" eaLnBrk="0">
              <a:lnSpc>
                <a:spcPct val="196000"/>
              </a:lnSpc>
            </a:pPr>
            <a:endParaRPr lang="en-US" altLang="en-US" sz="1000" dirty="0"/>
          </a:p>
          <a:p>
            <a:pPr marL="16510" indent="635" algn="l" rtl="0" eaLnBrk="0">
              <a:lnSpc>
                <a:spcPct val="109000"/>
              </a:lnSpc>
              <a:spcBef>
                <a:spcPts val="370"/>
              </a:spcBef>
            </a:pP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德比市位于英格兰中</a:t>
            </a:r>
            <a:r>
              <a:rPr lang="zh-CN"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心，紧邻英国最大国家自然森林公园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Peak district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得天独厚的地理位置使得这里成为乡村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徒步</a:t>
            </a:r>
            <a:r>
              <a:rPr lang="zh-CN"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山地户外等活动的理想场所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为热爱户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外休闲的人们提供了多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样选择。</a:t>
            </a:r>
            <a:endParaRPr sz="1200" kern="0" spc="40" dirty="0"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6510" indent="635" algn="l" rtl="0" eaLnBrk="0">
              <a:lnSpc>
                <a:spcPct val="109000"/>
              </a:lnSpc>
              <a:spcBef>
                <a:spcPts val="370"/>
              </a:spcBef>
            </a:pPr>
            <a:endParaRPr sz="1200" kern="0" spc="40" dirty="0"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6510" indent="635" algn="l" rtl="0" eaLnBrk="0">
              <a:lnSpc>
                <a:spcPct val="109000"/>
              </a:lnSpc>
              <a:spcBef>
                <a:spcPts val="370"/>
              </a:spcBef>
            </a:pPr>
            <a:r>
              <a:rPr lang="zh-CN"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德比交通便捷，距离伦敦曼城等各大城市以及牛津剑桥等著名小镇都非常方便。</a:t>
            </a:r>
            <a:endParaRPr lang="en-US" altLang="zh-CN" sz="1200" kern="0" spc="20" dirty="0">
              <a:solidFill>
                <a:srgbClr val="59595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6510" indent="635" algn="l" rtl="0" eaLnBrk="0">
              <a:lnSpc>
                <a:spcPct val="109000"/>
              </a:lnSpc>
              <a:spcBef>
                <a:spcPts val="370"/>
              </a:spcBef>
            </a:pPr>
            <a:endParaRPr lang="en-US" altLang="en-US" sz="300" dirty="0"/>
          </a:p>
          <a:p>
            <a:pPr marL="16510" indent="635" algn="l" rtl="0" eaLnBrk="0">
              <a:lnSpc>
                <a:spcPct val="109000"/>
              </a:lnSpc>
              <a:spcBef>
                <a:spcPts val="5"/>
              </a:spcBef>
            </a:pP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德比市起源于绞丝产业的繁盛时期，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至今仍保留着悠久历史的痕迹</a:t>
            </a:r>
            <a:r>
              <a:rPr lang="zh-CN"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。同时，作为工业革命起源地之一，这里也孕育了劳斯莱斯等知名企业。也是丰田。阿斯通等国际知名企业所在地。德比市成为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结合了现代工业与自然之美的独特之地，</a:t>
            </a:r>
            <a:r>
              <a:rPr sz="1200" kern="0" spc="-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吸引着各类游客和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居民，</a:t>
            </a:r>
            <a:r>
              <a:rPr sz="1200" kern="0" spc="-1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为他们提供了丰富多彩的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生活体验。</a:t>
            </a:r>
            <a:endParaRPr lang="en-US" altLang="en-US" sz="1200" dirty="0"/>
          </a:p>
        </p:txBody>
      </p:sp>
      <p:grpSp>
        <p:nvGrpSpPr>
          <p:cNvPr id="6" name="group 6"/>
          <p:cNvGrpSpPr/>
          <p:nvPr/>
        </p:nvGrpSpPr>
        <p:grpSpPr>
          <a:xfrm rot="21600000">
            <a:off x="11728704" y="312978"/>
            <a:ext cx="108470" cy="331584"/>
            <a:chOff x="0" y="0"/>
            <a:chExt cx="108470" cy="331584"/>
          </a:xfrm>
        </p:grpSpPr>
        <p:sp>
          <p:nvSpPr>
            <p:cNvPr id="92" name="path"/>
            <p:cNvSpPr/>
            <p:nvPr/>
          </p:nvSpPr>
          <p:spPr>
            <a:xfrm>
              <a:off x="0" y="0"/>
              <a:ext cx="108470" cy="108001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5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5"/>
                  </a:cubicBezTo>
                </a:path>
              </a:pathLst>
            </a:custGeom>
            <a:solidFill>
              <a:srgbClr val="161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4" name="path"/>
            <p:cNvSpPr/>
            <p:nvPr/>
          </p:nvSpPr>
          <p:spPr>
            <a:xfrm>
              <a:off x="0" y="223583"/>
              <a:ext cx="108470" cy="108000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6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6"/>
                  </a:cubicBezTo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table 96"/>
          <p:cNvGraphicFramePr>
            <a:graphicFrameLocks noGrp="1"/>
          </p:cNvGraphicFramePr>
          <p:nvPr/>
        </p:nvGraphicFramePr>
        <p:xfrm>
          <a:off x="0" y="0"/>
          <a:ext cx="12191365" cy="6858000"/>
        </p:xfrm>
        <a:graphic>
          <a:graphicData uri="http://schemas.openxmlformats.org/drawingml/2006/table">
            <a:tbl>
              <a:tblPr/>
              <a:tblGrid>
                <a:gridCol w="11609705"/>
                <a:gridCol w="581659"/>
              </a:tblGrid>
              <a:tr h="6858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988060" algn="l" rtl="0" eaLnBrk="0">
                        <a:lnSpc>
                          <a:spcPct val="102000"/>
                        </a:lnSpc>
                      </a:pPr>
                      <a:r>
                        <a:rPr sz="1500" u="sng" kern="0" spc="1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Simple</a:t>
                      </a:r>
                      <a:r>
                        <a:rPr sz="1500" u="sng" kern="0" spc="17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u="sng" kern="0" spc="1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Text</a:t>
                      </a:r>
                      <a:r>
                        <a:rPr sz="1500" u="sng" kern="0" spc="20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u="sng" kern="0" spc="1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Here</a:t>
                      </a:r>
                      <a:endParaRPr lang="en-US" altLang="en-US" sz="1500" dirty="0"/>
                    </a:p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6000"/>
                        </a:lnSpc>
                      </a:pPr>
                      <a:endParaRPr lang="en-US" altLang="en-US" sz="300" dirty="0"/>
                    </a:p>
                    <a:p>
                      <a:pPr marL="9220200" algn="l" rtl="0" eaLnBrk="0">
                        <a:lnSpc>
                          <a:spcPct val="102000"/>
                        </a:lnSpc>
                      </a:pPr>
                      <a:r>
                        <a:rPr sz="1500" u="sng" kern="0" spc="1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Simple</a:t>
                      </a:r>
                      <a:r>
                        <a:rPr sz="1500" u="sng" kern="0" spc="17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u="sng" kern="0" spc="1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Text</a:t>
                      </a:r>
                      <a:r>
                        <a:rPr sz="1500" u="sng" kern="0" spc="20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u="sng" kern="0" spc="10" dirty="0">
                          <a:solidFill>
                            <a:srgbClr val="212121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Here</a:t>
                      </a:r>
                      <a:endParaRPr lang="en-US" altLang="en-US" sz="15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1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1000" dirty="0"/>
                    </a:p>
                    <a:p>
                      <a:pPr marL="88265" algn="l" rtl="0" eaLnBrk="0">
                        <a:lnSpc>
                          <a:spcPct val="74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ln w="5103" cap="flat" cmpd="sng">
                            <a:solidFill>
                              <a:srgbClr val="7F7F7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7F7F7F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07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1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16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1E4C"/>
                    </a:solidFill>
                  </a:tcPr>
                </a:tc>
              </a:tr>
            </a:tbl>
          </a:graphicData>
        </a:graphic>
      </p:graphicFrame>
      <p:sp>
        <p:nvSpPr>
          <p:cNvPr id="98" name="path"/>
          <p:cNvSpPr/>
          <p:nvPr/>
        </p:nvSpPr>
        <p:spPr>
          <a:xfrm>
            <a:off x="10380344" y="3091815"/>
            <a:ext cx="431800" cy="463549"/>
          </a:xfrm>
          <a:custGeom>
            <a:avLst/>
            <a:gdLst/>
            <a:ahLst/>
            <a:cxnLst/>
            <a:rect l="0" t="0" r="0" b="0"/>
            <a:pathLst>
              <a:path w="680" h="729">
                <a:moveTo>
                  <a:pt x="175" y="597"/>
                </a:moveTo>
                <a:cubicBezTo>
                  <a:pt x="168" y="597"/>
                  <a:pt x="163" y="592"/>
                  <a:pt x="163" y="585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63" y="59"/>
                  <a:pt x="168" y="55"/>
                  <a:pt x="175" y="55"/>
                </a:cubicBezTo>
                <a:cubicBezTo>
                  <a:pt x="181" y="55"/>
                  <a:pt x="186" y="59"/>
                  <a:pt x="186" y="66"/>
                </a:cubicBezTo>
                <a:cubicBezTo>
                  <a:pt x="186" y="585"/>
                  <a:pt x="186" y="585"/>
                  <a:pt x="186" y="585"/>
                </a:cubicBezTo>
                <a:cubicBezTo>
                  <a:pt x="186" y="592"/>
                  <a:pt x="181" y="597"/>
                  <a:pt x="175" y="597"/>
                </a:cubicBezTo>
              </a:path>
              <a:path w="680" h="729">
                <a:moveTo>
                  <a:pt x="504" y="293"/>
                </a:moveTo>
                <a:cubicBezTo>
                  <a:pt x="498" y="293"/>
                  <a:pt x="493" y="288"/>
                  <a:pt x="493" y="282"/>
                </a:cubicBezTo>
                <a:cubicBezTo>
                  <a:pt x="493" y="65"/>
                  <a:pt x="493" y="65"/>
                  <a:pt x="493" y="65"/>
                </a:cubicBezTo>
                <a:cubicBezTo>
                  <a:pt x="493" y="58"/>
                  <a:pt x="498" y="53"/>
                  <a:pt x="504" y="53"/>
                </a:cubicBezTo>
                <a:cubicBezTo>
                  <a:pt x="511" y="53"/>
                  <a:pt x="516" y="58"/>
                  <a:pt x="516" y="65"/>
                </a:cubicBezTo>
                <a:cubicBezTo>
                  <a:pt x="516" y="282"/>
                  <a:pt x="516" y="282"/>
                  <a:pt x="516" y="282"/>
                </a:cubicBezTo>
                <a:cubicBezTo>
                  <a:pt x="516" y="288"/>
                  <a:pt x="511" y="293"/>
                  <a:pt x="504" y="293"/>
                </a:cubicBezTo>
              </a:path>
              <a:path w="680" h="729">
                <a:moveTo>
                  <a:pt x="504" y="613"/>
                </a:moveTo>
                <a:cubicBezTo>
                  <a:pt x="498" y="613"/>
                  <a:pt x="493" y="608"/>
                  <a:pt x="493" y="601"/>
                </a:cubicBezTo>
                <a:cubicBezTo>
                  <a:pt x="493" y="566"/>
                  <a:pt x="493" y="566"/>
                  <a:pt x="493" y="566"/>
                </a:cubicBezTo>
                <a:cubicBezTo>
                  <a:pt x="493" y="561"/>
                  <a:pt x="498" y="555"/>
                  <a:pt x="504" y="555"/>
                </a:cubicBezTo>
                <a:cubicBezTo>
                  <a:pt x="511" y="555"/>
                  <a:pt x="516" y="561"/>
                  <a:pt x="516" y="566"/>
                </a:cubicBezTo>
                <a:cubicBezTo>
                  <a:pt x="516" y="601"/>
                  <a:pt x="516" y="601"/>
                  <a:pt x="516" y="601"/>
                </a:cubicBezTo>
                <a:cubicBezTo>
                  <a:pt x="516" y="608"/>
                  <a:pt x="511" y="613"/>
                  <a:pt x="504" y="613"/>
                </a:cubicBezTo>
              </a:path>
              <a:path w="680" h="729">
                <a:moveTo>
                  <a:pt x="11" y="729"/>
                </a:moveTo>
                <a:cubicBezTo>
                  <a:pt x="8" y="729"/>
                  <a:pt x="6" y="728"/>
                  <a:pt x="4" y="727"/>
                </a:cubicBezTo>
                <a:cubicBezTo>
                  <a:pt x="1" y="725"/>
                  <a:pt x="0" y="721"/>
                  <a:pt x="0" y="717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83"/>
                  <a:pt x="2" y="79"/>
                  <a:pt x="6" y="77"/>
                </a:cubicBezTo>
                <a:cubicBezTo>
                  <a:pt x="171" y="1"/>
                  <a:pt x="171" y="1"/>
                  <a:pt x="171" y="1"/>
                </a:cubicBezTo>
                <a:cubicBezTo>
                  <a:pt x="174" y="0"/>
                  <a:pt x="177" y="0"/>
                  <a:pt x="180" y="1"/>
                </a:cubicBezTo>
                <a:cubicBezTo>
                  <a:pt x="345" y="77"/>
                  <a:pt x="345" y="77"/>
                  <a:pt x="345" y="77"/>
                </a:cubicBezTo>
                <a:cubicBezTo>
                  <a:pt x="349" y="79"/>
                  <a:pt x="352" y="83"/>
                  <a:pt x="352" y="88"/>
                </a:cubicBezTo>
                <a:cubicBezTo>
                  <a:pt x="352" y="717"/>
                  <a:pt x="352" y="717"/>
                  <a:pt x="352" y="717"/>
                </a:cubicBezTo>
                <a:cubicBezTo>
                  <a:pt x="352" y="721"/>
                  <a:pt x="349" y="725"/>
                  <a:pt x="346" y="727"/>
                </a:cubicBezTo>
                <a:cubicBezTo>
                  <a:pt x="343" y="729"/>
                  <a:pt x="339" y="729"/>
                  <a:pt x="335" y="728"/>
                </a:cubicBezTo>
                <a:cubicBezTo>
                  <a:pt x="176" y="653"/>
                  <a:pt x="176" y="653"/>
                  <a:pt x="176" y="653"/>
                </a:cubicBezTo>
                <a:cubicBezTo>
                  <a:pt x="15" y="728"/>
                  <a:pt x="15" y="728"/>
                  <a:pt x="15" y="728"/>
                </a:cubicBezTo>
                <a:cubicBezTo>
                  <a:pt x="14" y="729"/>
                  <a:pt x="12" y="729"/>
                  <a:pt x="11" y="729"/>
                </a:cubicBezTo>
                <a:moveTo>
                  <a:pt x="176" y="630"/>
                </a:moveTo>
                <a:cubicBezTo>
                  <a:pt x="177" y="630"/>
                  <a:pt x="179" y="630"/>
                  <a:pt x="180" y="631"/>
                </a:cubicBezTo>
                <a:cubicBezTo>
                  <a:pt x="329" y="700"/>
                  <a:pt x="329" y="700"/>
                  <a:pt x="329" y="700"/>
                </a:cubicBezTo>
                <a:cubicBezTo>
                  <a:pt x="329" y="95"/>
                  <a:pt x="329" y="95"/>
                  <a:pt x="329" y="95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22" y="95"/>
                  <a:pt x="22" y="95"/>
                  <a:pt x="22" y="95"/>
                </a:cubicBezTo>
                <a:cubicBezTo>
                  <a:pt x="22" y="700"/>
                  <a:pt x="22" y="700"/>
                  <a:pt x="22" y="700"/>
                </a:cubicBezTo>
                <a:cubicBezTo>
                  <a:pt x="171" y="631"/>
                  <a:pt x="171" y="631"/>
                  <a:pt x="171" y="631"/>
                </a:cubicBezTo>
                <a:cubicBezTo>
                  <a:pt x="172" y="630"/>
                  <a:pt x="174" y="630"/>
                  <a:pt x="176" y="630"/>
                </a:cubicBezTo>
              </a:path>
              <a:path w="680" h="729">
                <a:moveTo>
                  <a:pt x="668" y="729"/>
                </a:moveTo>
                <a:cubicBezTo>
                  <a:pt x="667" y="729"/>
                  <a:pt x="665" y="729"/>
                  <a:pt x="663" y="728"/>
                </a:cubicBezTo>
                <a:cubicBezTo>
                  <a:pt x="504" y="653"/>
                  <a:pt x="504" y="653"/>
                  <a:pt x="504" y="653"/>
                </a:cubicBezTo>
                <a:cubicBezTo>
                  <a:pt x="345" y="728"/>
                  <a:pt x="345" y="728"/>
                  <a:pt x="345" y="728"/>
                </a:cubicBezTo>
                <a:cubicBezTo>
                  <a:pt x="341" y="729"/>
                  <a:pt x="337" y="729"/>
                  <a:pt x="333" y="727"/>
                </a:cubicBezTo>
                <a:cubicBezTo>
                  <a:pt x="330" y="725"/>
                  <a:pt x="329" y="721"/>
                  <a:pt x="329" y="717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29" y="83"/>
                  <a:pt x="331" y="79"/>
                  <a:pt x="335" y="77"/>
                </a:cubicBezTo>
                <a:cubicBezTo>
                  <a:pt x="499" y="1"/>
                  <a:pt x="499" y="1"/>
                  <a:pt x="499" y="1"/>
                </a:cubicBezTo>
                <a:cubicBezTo>
                  <a:pt x="502" y="0"/>
                  <a:pt x="506" y="0"/>
                  <a:pt x="509" y="1"/>
                </a:cubicBezTo>
                <a:cubicBezTo>
                  <a:pt x="673" y="77"/>
                  <a:pt x="673" y="77"/>
                  <a:pt x="673" y="77"/>
                </a:cubicBezTo>
                <a:cubicBezTo>
                  <a:pt x="677" y="79"/>
                  <a:pt x="680" y="83"/>
                  <a:pt x="680" y="88"/>
                </a:cubicBezTo>
                <a:cubicBezTo>
                  <a:pt x="680" y="717"/>
                  <a:pt x="680" y="717"/>
                  <a:pt x="680" y="717"/>
                </a:cubicBezTo>
                <a:cubicBezTo>
                  <a:pt x="680" y="721"/>
                  <a:pt x="678" y="725"/>
                  <a:pt x="675" y="727"/>
                </a:cubicBezTo>
                <a:cubicBezTo>
                  <a:pt x="672" y="728"/>
                  <a:pt x="671" y="729"/>
                  <a:pt x="668" y="729"/>
                </a:cubicBezTo>
                <a:moveTo>
                  <a:pt x="351" y="95"/>
                </a:moveTo>
                <a:cubicBezTo>
                  <a:pt x="351" y="700"/>
                  <a:pt x="351" y="700"/>
                  <a:pt x="351" y="700"/>
                </a:cubicBezTo>
                <a:cubicBezTo>
                  <a:pt x="499" y="631"/>
                  <a:pt x="499" y="631"/>
                  <a:pt x="499" y="631"/>
                </a:cubicBezTo>
                <a:cubicBezTo>
                  <a:pt x="502" y="629"/>
                  <a:pt x="506" y="629"/>
                  <a:pt x="509" y="631"/>
                </a:cubicBezTo>
                <a:cubicBezTo>
                  <a:pt x="657" y="700"/>
                  <a:pt x="657" y="700"/>
                  <a:pt x="657" y="700"/>
                </a:cubicBezTo>
                <a:cubicBezTo>
                  <a:pt x="657" y="95"/>
                  <a:pt x="657" y="95"/>
                  <a:pt x="657" y="95"/>
                </a:cubicBezTo>
                <a:cubicBezTo>
                  <a:pt x="504" y="24"/>
                  <a:pt x="504" y="24"/>
                  <a:pt x="504" y="24"/>
                </a:cubicBezTo>
                <a:lnTo>
                  <a:pt x="351" y="95"/>
                </a:lnTo>
              </a:path>
              <a:path w="680" h="729">
                <a:moveTo>
                  <a:pt x="546" y="579"/>
                </a:moveTo>
                <a:cubicBezTo>
                  <a:pt x="543" y="579"/>
                  <a:pt x="539" y="578"/>
                  <a:pt x="538" y="575"/>
                </a:cubicBezTo>
                <a:cubicBezTo>
                  <a:pt x="534" y="571"/>
                  <a:pt x="444" y="470"/>
                  <a:pt x="444" y="389"/>
                </a:cubicBezTo>
                <a:cubicBezTo>
                  <a:pt x="444" y="334"/>
                  <a:pt x="490" y="288"/>
                  <a:pt x="546" y="288"/>
                </a:cubicBezTo>
                <a:cubicBezTo>
                  <a:pt x="602" y="288"/>
                  <a:pt x="647" y="334"/>
                  <a:pt x="647" y="389"/>
                </a:cubicBezTo>
                <a:cubicBezTo>
                  <a:pt x="647" y="470"/>
                  <a:pt x="559" y="571"/>
                  <a:pt x="555" y="575"/>
                </a:cubicBezTo>
                <a:cubicBezTo>
                  <a:pt x="552" y="578"/>
                  <a:pt x="549" y="579"/>
                  <a:pt x="546" y="579"/>
                </a:cubicBezTo>
                <a:moveTo>
                  <a:pt x="546" y="311"/>
                </a:moveTo>
                <a:cubicBezTo>
                  <a:pt x="502" y="311"/>
                  <a:pt x="467" y="346"/>
                  <a:pt x="467" y="389"/>
                </a:cubicBezTo>
                <a:cubicBezTo>
                  <a:pt x="467" y="448"/>
                  <a:pt x="524" y="523"/>
                  <a:pt x="546" y="550"/>
                </a:cubicBezTo>
                <a:cubicBezTo>
                  <a:pt x="568" y="523"/>
                  <a:pt x="625" y="448"/>
                  <a:pt x="625" y="389"/>
                </a:cubicBezTo>
                <a:cubicBezTo>
                  <a:pt x="625" y="346"/>
                  <a:pt x="589" y="311"/>
                  <a:pt x="546" y="311"/>
                </a:cubicBezTo>
                <a:moveTo>
                  <a:pt x="546" y="429"/>
                </a:moveTo>
                <a:cubicBezTo>
                  <a:pt x="524" y="429"/>
                  <a:pt x="506" y="411"/>
                  <a:pt x="506" y="389"/>
                </a:cubicBezTo>
                <a:cubicBezTo>
                  <a:pt x="506" y="368"/>
                  <a:pt x="524" y="350"/>
                  <a:pt x="546" y="350"/>
                </a:cubicBezTo>
                <a:cubicBezTo>
                  <a:pt x="568" y="350"/>
                  <a:pt x="585" y="368"/>
                  <a:pt x="585" y="389"/>
                </a:cubicBezTo>
                <a:cubicBezTo>
                  <a:pt x="585" y="411"/>
                  <a:pt x="568" y="429"/>
                  <a:pt x="546" y="429"/>
                </a:cubicBezTo>
                <a:moveTo>
                  <a:pt x="546" y="372"/>
                </a:moveTo>
                <a:cubicBezTo>
                  <a:pt x="537" y="372"/>
                  <a:pt x="529" y="380"/>
                  <a:pt x="529" y="389"/>
                </a:cubicBezTo>
                <a:cubicBezTo>
                  <a:pt x="529" y="399"/>
                  <a:pt x="537" y="406"/>
                  <a:pt x="546" y="406"/>
                </a:cubicBezTo>
                <a:cubicBezTo>
                  <a:pt x="556" y="406"/>
                  <a:pt x="563" y="399"/>
                  <a:pt x="563" y="389"/>
                </a:cubicBezTo>
                <a:cubicBezTo>
                  <a:pt x="563" y="380"/>
                  <a:pt x="556" y="372"/>
                  <a:pt x="546" y="372"/>
                </a:cubicBezTo>
              </a:path>
            </a:pathLst>
          </a:custGeom>
          <a:solidFill>
            <a:srgbClr val="212121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0" name="path"/>
          <p:cNvSpPr/>
          <p:nvPr/>
        </p:nvSpPr>
        <p:spPr>
          <a:xfrm>
            <a:off x="1022350" y="2407284"/>
            <a:ext cx="631825" cy="365125"/>
          </a:xfrm>
          <a:custGeom>
            <a:avLst/>
            <a:gdLst/>
            <a:ahLst/>
            <a:cxnLst/>
            <a:rect l="0" t="0" r="0" b="0"/>
            <a:pathLst>
              <a:path w="995" h="575">
                <a:moveTo>
                  <a:pt x="30" y="338"/>
                </a:moveTo>
                <a:lnTo>
                  <a:pt x="111" y="311"/>
                </a:lnTo>
                <a:lnTo>
                  <a:pt x="124" y="325"/>
                </a:lnTo>
                <a:lnTo>
                  <a:pt x="34" y="358"/>
                </a:lnTo>
                <a:lnTo>
                  <a:pt x="30" y="338"/>
                </a:lnTo>
              </a:path>
              <a:path w="995" h="575">
                <a:moveTo>
                  <a:pt x="137" y="340"/>
                </a:moveTo>
                <a:lnTo>
                  <a:pt x="42" y="374"/>
                </a:lnTo>
                <a:lnTo>
                  <a:pt x="46" y="392"/>
                </a:lnTo>
                <a:lnTo>
                  <a:pt x="152" y="355"/>
                </a:lnTo>
                <a:lnTo>
                  <a:pt x="137" y="340"/>
                </a:lnTo>
              </a:path>
              <a:path w="995" h="575">
                <a:moveTo>
                  <a:pt x="145" y="575"/>
                </a:moveTo>
                <a:cubicBezTo>
                  <a:pt x="97" y="575"/>
                  <a:pt x="72" y="526"/>
                  <a:pt x="71" y="524"/>
                </a:cubicBezTo>
                <a:cubicBezTo>
                  <a:pt x="71" y="524"/>
                  <a:pt x="70" y="523"/>
                  <a:pt x="70" y="522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299"/>
                  <a:pt x="0" y="297"/>
                  <a:pt x="1" y="293"/>
                </a:cubicBezTo>
                <a:cubicBezTo>
                  <a:pt x="3" y="290"/>
                  <a:pt x="6" y="287"/>
                  <a:pt x="9" y="286"/>
                </a:cubicBezTo>
                <a:cubicBezTo>
                  <a:pt x="73" y="266"/>
                  <a:pt x="73" y="266"/>
                  <a:pt x="73" y="266"/>
                </a:cubicBezTo>
                <a:cubicBezTo>
                  <a:pt x="78" y="265"/>
                  <a:pt x="82" y="266"/>
                  <a:pt x="86" y="269"/>
                </a:cubicBezTo>
                <a:cubicBezTo>
                  <a:pt x="179" y="358"/>
                  <a:pt x="179" y="358"/>
                  <a:pt x="179" y="358"/>
                </a:cubicBezTo>
                <a:cubicBezTo>
                  <a:pt x="301" y="319"/>
                  <a:pt x="301" y="319"/>
                  <a:pt x="301" y="319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2" y="51"/>
                  <a:pt x="172" y="47"/>
                  <a:pt x="174" y="43"/>
                </a:cubicBezTo>
                <a:cubicBezTo>
                  <a:pt x="175" y="40"/>
                  <a:pt x="178" y="38"/>
                  <a:pt x="181" y="37"/>
                </a:cubicBezTo>
                <a:cubicBezTo>
                  <a:pt x="292" y="1"/>
                  <a:pt x="292" y="1"/>
                  <a:pt x="292" y="1"/>
                </a:cubicBezTo>
                <a:cubicBezTo>
                  <a:pt x="297" y="0"/>
                  <a:pt x="302" y="1"/>
                  <a:pt x="306" y="5"/>
                </a:cubicBezTo>
                <a:cubicBezTo>
                  <a:pt x="530" y="247"/>
                  <a:pt x="530" y="247"/>
                  <a:pt x="530" y="247"/>
                </a:cubicBezTo>
                <a:cubicBezTo>
                  <a:pt x="860" y="142"/>
                  <a:pt x="860" y="142"/>
                  <a:pt x="860" y="142"/>
                </a:cubicBezTo>
                <a:cubicBezTo>
                  <a:pt x="871" y="139"/>
                  <a:pt x="880" y="138"/>
                  <a:pt x="891" y="138"/>
                </a:cubicBezTo>
                <a:cubicBezTo>
                  <a:pt x="935" y="138"/>
                  <a:pt x="973" y="165"/>
                  <a:pt x="986" y="207"/>
                </a:cubicBezTo>
                <a:cubicBezTo>
                  <a:pt x="995" y="233"/>
                  <a:pt x="992" y="259"/>
                  <a:pt x="979" y="283"/>
                </a:cubicBezTo>
                <a:cubicBezTo>
                  <a:pt x="968" y="307"/>
                  <a:pt x="947" y="325"/>
                  <a:pt x="921" y="333"/>
                </a:cubicBezTo>
                <a:cubicBezTo>
                  <a:pt x="170" y="571"/>
                  <a:pt x="170" y="571"/>
                  <a:pt x="170" y="571"/>
                </a:cubicBezTo>
                <a:cubicBezTo>
                  <a:pt x="162" y="574"/>
                  <a:pt x="154" y="575"/>
                  <a:pt x="145" y="575"/>
                </a:cubicBezTo>
                <a:moveTo>
                  <a:pt x="96" y="514"/>
                </a:moveTo>
                <a:cubicBezTo>
                  <a:pt x="98" y="518"/>
                  <a:pt x="116" y="548"/>
                  <a:pt x="145" y="548"/>
                </a:cubicBezTo>
                <a:cubicBezTo>
                  <a:pt x="151" y="548"/>
                  <a:pt x="157" y="547"/>
                  <a:pt x="162" y="546"/>
                </a:cubicBezTo>
                <a:cubicBezTo>
                  <a:pt x="913" y="307"/>
                  <a:pt x="913" y="307"/>
                  <a:pt x="913" y="307"/>
                </a:cubicBezTo>
                <a:cubicBezTo>
                  <a:pt x="932" y="301"/>
                  <a:pt x="947" y="289"/>
                  <a:pt x="956" y="271"/>
                </a:cubicBezTo>
                <a:cubicBezTo>
                  <a:pt x="965" y="254"/>
                  <a:pt x="967" y="234"/>
                  <a:pt x="961" y="216"/>
                </a:cubicBezTo>
                <a:cubicBezTo>
                  <a:pt x="951" y="184"/>
                  <a:pt x="923" y="164"/>
                  <a:pt x="891" y="164"/>
                </a:cubicBezTo>
                <a:cubicBezTo>
                  <a:pt x="883" y="164"/>
                  <a:pt x="875" y="165"/>
                  <a:pt x="869" y="167"/>
                </a:cubicBezTo>
                <a:cubicBezTo>
                  <a:pt x="530" y="275"/>
                  <a:pt x="530" y="275"/>
                  <a:pt x="530" y="275"/>
                </a:cubicBezTo>
                <a:cubicBezTo>
                  <a:pt x="525" y="277"/>
                  <a:pt x="519" y="276"/>
                  <a:pt x="516" y="272"/>
                </a:cubicBezTo>
                <a:cubicBezTo>
                  <a:pt x="292" y="29"/>
                  <a:pt x="292" y="29"/>
                  <a:pt x="292" y="29"/>
                </a:cubicBezTo>
                <a:cubicBezTo>
                  <a:pt x="204" y="57"/>
                  <a:pt x="204" y="57"/>
                  <a:pt x="204" y="57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4" y="324"/>
                  <a:pt x="334" y="329"/>
                  <a:pt x="333" y="332"/>
                </a:cubicBezTo>
                <a:cubicBezTo>
                  <a:pt x="331" y="336"/>
                  <a:pt x="328" y="338"/>
                  <a:pt x="324" y="339"/>
                </a:cubicBezTo>
                <a:cubicBezTo>
                  <a:pt x="180" y="386"/>
                  <a:pt x="180" y="386"/>
                  <a:pt x="180" y="386"/>
                </a:cubicBezTo>
                <a:cubicBezTo>
                  <a:pt x="176" y="387"/>
                  <a:pt x="171" y="386"/>
                  <a:pt x="167" y="383"/>
                </a:cubicBezTo>
                <a:cubicBezTo>
                  <a:pt x="73" y="294"/>
                  <a:pt x="73" y="294"/>
                  <a:pt x="73" y="294"/>
                </a:cubicBezTo>
                <a:cubicBezTo>
                  <a:pt x="30" y="308"/>
                  <a:pt x="30" y="308"/>
                  <a:pt x="30" y="308"/>
                </a:cubicBezTo>
                <a:lnTo>
                  <a:pt x="96" y="514"/>
                </a:lnTo>
              </a:path>
              <a:path w="995" h="575">
                <a:moveTo>
                  <a:pt x="612" y="301"/>
                </a:moveTo>
                <a:cubicBezTo>
                  <a:pt x="613" y="290"/>
                  <a:pt x="622" y="281"/>
                  <a:pt x="633" y="281"/>
                </a:cubicBezTo>
                <a:cubicBezTo>
                  <a:pt x="644" y="281"/>
                  <a:pt x="653" y="290"/>
                  <a:pt x="653" y="301"/>
                </a:cubicBezTo>
                <a:cubicBezTo>
                  <a:pt x="653" y="312"/>
                  <a:pt x="644" y="321"/>
                  <a:pt x="633" y="321"/>
                </a:cubicBezTo>
                <a:cubicBezTo>
                  <a:pt x="622" y="321"/>
                  <a:pt x="613" y="312"/>
                  <a:pt x="612" y="301"/>
                </a:cubicBezTo>
              </a:path>
              <a:path w="995" h="575">
                <a:moveTo>
                  <a:pt x="684" y="281"/>
                </a:moveTo>
                <a:cubicBezTo>
                  <a:pt x="684" y="268"/>
                  <a:pt x="693" y="259"/>
                  <a:pt x="704" y="259"/>
                </a:cubicBezTo>
                <a:cubicBezTo>
                  <a:pt x="715" y="259"/>
                  <a:pt x="724" y="268"/>
                  <a:pt x="724" y="280"/>
                </a:cubicBezTo>
                <a:cubicBezTo>
                  <a:pt x="724" y="292"/>
                  <a:pt x="715" y="301"/>
                  <a:pt x="704" y="301"/>
                </a:cubicBezTo>
                <a:cubicBezTo>
                  <a:pt x="693" y="301"/>
                  <a:pt x="684" y="292"/>
                  <a:pt x="684" y="281"/>
                </a:cubicBezTo>
              </a:path>
              <a:path w="995" h="575">
                <a:moveTo>
                  <a:pt x="756" y="260"/>
                </a:moveTo>
                <a:cubicBezTo>
                  <a:pt x="756" y="249"/>
                  <a:pt x="765" y="240"/>
                  <a:pt x="776" y="240"/>
                </a:cubicBezTo>
                <a:cubicBezTo>
                  <a:pt x="787" y="240"/>
                  <a:pt x="796" y="249"/>
                  <a:pt x="796" y="260"/>
                </a:cubicBezTo>
                <a:cubicBezTo>
                  <a:pt x="796" y="272"/>
                  <a:pt x="787" y="281"/>
                  <a:pt x="776" y="281"/>
                </a:cubicBezTo>
                <a:cubicBezTo>
                  <a:pt x="765" y="281"/>
                  <a:pt x="756" y="272"/>
                  <a:pt x="756" y="260"/>
                </a:cubicBezTo>
              </a:path>
            </a:pathLst>
          </a:custGeom>
          <a:solidFill>
            <a:srgbClr val="212121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8" name="group 8"/>
          <p:cNvGrpSpPr/>
          <p:nvPr/>
        </p:nvGrpSpPr>
        <p:grpSpPr>
          <a:xfrm rot="21600000">
            <a:off x="361950" y="385445"/>
            <a:ext cx="11160125" cy="6087745"/>
            <a:chOff x="0" y="0"/>
            <a:chExt cx="11160125" cy="6087745"/>
          </a:xfrm>
        </p:grpSpPr>
        <p:sp>
          <p:nvSpPr>
            <p:cNvPr id="102" name="path"/>
            <p:cNvSpPr/>
            <p:nvPr/>
          </p:nvSpPr>
          <p:spPr>
            <a:xfrm>
              <a:off x="0" y="0"/>
              <a:ext cx="11160125" cy="6087745"/>
            </a:xfrm>
            <a:custGeom>
              <a:avLst/>
              <a:gdLst/>
              <a:ahLst/>
              <a:cxnLst/>
              <a:rect l="0" t="0" r="0" b="0"/>
              <a:pathLst>
                <a:path w="17575" h="9587">
                  <a:moveTo>
                    <a:pt x="13172" y="0"/>
                  </a:moveTo>
                  <a:lnTo>
                    <a:pt x="13178" y="0"/>
                  </a:lnTo>
                  <a:lnTo>
                    <a:pt x="13184" y="0"/>
                  </a:lnTo>
                  <a:lnTo>
                    <a:pt x="13184" y="1"/>
                  </a:lnTo>
                  <a:lnTo>
                    <a:pt x="17575" y="667"/>
                  </a:lnTo>
                  <a:lnTo>
                    <a:pt x="17575" y="9587"/>
                  </a:lnTo>
                  <a:lnTo>
                    <a:pt x="13178" y="8919"/>
                  </a:lnTo>
                  <a:lnTo>
                    <a:pt x="8793" y="9585"/>
                  </a:lnTo>
                  <a:lnTo>
                    <a:pt x="8793" y="9587"/>
                  </a:lnTo>
                  <a:lnTo>
                    <a:pt x="8787" y="9586"/>
                  </a:lnTo>
                  <a:lnTo>
                    <a:pt x="8781" y="9587"/>
                  </a:lnTo>
                  <a:lnTo>
                    <a:pt x="8781" y="9585"/>
                  </a:lnTo>
                  <a:lnTo>
                    <a:pt x="4396" y="8919"/>
                  </a:lnTo>
                  <a:lnTo>
                    <a:pt x="0" y="9587"/>
                  </a:lnTo>
                  <a:lnTo>
                    <a:pt x="0" y="667"/>
                  </a:lnTo>
                  <a:lnTo>
                    <a:pt x="4390" y="1"/>
                  </a:lnTo>
                  <a:lnTo>
                    <a:pt x="4390" y="0"/>
                  </a:lnTo>
                  <a:lnTo>
                    <a:pt x="4396" y="0"/>
                  </a:lnTo>
                  <a:lnTo>
                    <a:pt x="4402" y="0"/>
                  </a:lnTo>
                  <a:lnTo>
                    <a:pt x="4402" y="1"/>
                  </a:lnTo>
                  <a:lnTo>
                    <a:pt x="8787" y="667"/>
                  </a:lnTo>
                  <a:lnTo>
                    <a:pt x="13172" y="1"/>
                  </a:lnTo>
                  <a:lnTo>
                    <a:pt x="13172" y="0"/>
                  </a:lnTo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4" name="path"/>
            <p:cNvSpPr/>
            <p:nvPr/>
          </p:nvSpPr>
          <p:spPr>
            <a:xfrm>
              <a:off x="169926" y="143383"/>
              <a:ext cx="2709671" cy="5798820"/>
            </a:xfrm>
            <a:custGeom>
              <a:avLst/>
              <a:gdLst/>
              <a:ahLst/>
              <a:cxnLst/>
              <a:rect l="0" t="0" r="0" b="0"/>
              <a:pathLst>
                <a:path w="4267" h="9132">
                  <a:moveTo>
                    <a:pt x="4267" y="0"/>
                  </a:moveTo>
                  <a:lnTo>
                    <a:pt x="0" y="647"/>
                  </a:lnTo>
                  <a:lnTo>
                    <a:pt x="0" y="9132"/>
                  </a:lnTo>
                  <a:lnTo>
                    <a:pt x="4267" y="8483"/>
                  </a:lnTo>
                  <a:lnTo>
                    <a:pt x="4267" y="0"/>
                  </a:lnTo>
                </a:path>
              </a:pathLst>
            </a:custGeom>
            <a:solidFill>
              <a:srgbClr val="161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" name="path"/>
            <p:cNvSpPr/>
            <p:nvPr/>
          </p:nvSpPr>
          <p:spPr>
            <a:xfrm>
              <a:off x="2873501" y="143383"/>
              <a:ext cx="2709672" cy="5798820"/>
            </a:xfrm>
            <a:custGeom>
              <a:avLst/>
              <a:gdLst/>
              <a:ahLst/>
              <a:cxnLst/>
              <a:rect l="0" t="0" r="0" b="0"/>
              <a:pathLst>
                <a:path w="4267" h="9132">
                  <a:moveTo>
                    <a:pt x="4267" y="9132"/>
                  </a:moveTo>
                  <a:lnTo>
                    <a:pt x="0" y="8483"/>
                  </a:lnTo>
                  <a:lnTo>
                    <a:pt x="0" y="0"/>
                  </a:lnTo>
                  <a:lnTo>
                    <a:pt x="4267" y="647"/>
                  </a:lnTo>
                  <a:lnTo>
                    <a:pt x="4267" y="9132"/>
                  </a:lnTo>
                </a:path>
              </a:pathLst>
            </a:custGeom>
            <a:solidFill>
              <a:srgbClr val="202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" name="path"/>
            <p:cNvSpPr/>
            <p:nvPr/>
          </p:nvSpPr>
          <p:spPr>
            <a:xfrm>
              <a:off x="5577078" y="143383"/>
              <a:ext cx="2709671" cy="5798820"/>
            </a:xfrm>
            <a:custGeom>
              <a:avLst/>
              <a:gdLst/>
              <a:ahLst/>
              <a:cxnLst/>
              <a:rect l="0" t="0" r="0" b="0"/>
              <a:pathLst>
                <a:path w="4267" h="9132">
                  <a:moveTo>
                    <a:pt x="4267" y="0"/>
                  </a:moveTo>
                  <a:lnTo>
                    <a:pt x="0" y="647"/>
                  </a:lnTo>
                  <a:lnTo>
                    <a:pt x="0" y="9132"/>
                  </a:lnTo>
                  <a:lnTo>
                    <a:pt x="4267" y="8483"/>
                  </a:lnTo>
                  <a:lnTo>
                    <a:pt x="4267" y="0"/>
                  </a:lnTo>
                </a:path>
              </a:pathLst>
            </a:custGeom>
            <a:solidFill>
              <a:srgbClr val="161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0" name="path"/>
            <p:cNvSpPr/>
            <p:nvPr/>
          </p:nvSpPr>
          <p:spPr>
            <a:xfrm>
              <a:off x="8280654" y="143383"/>
              <a:ext cx="2709671" cy="5798820"/>
            </a:xfrm>
            <a:custGeom>
              <a:avLst/>
              <a:gdLst/>
              <a:ahLst/>
              <a:cxnLst/>
              <a:rect l="0" t="0" r="0" b="0"/>
              <a:pathLst>
                <a:path w="4267" h="9132">
                  <a:moveTo>
                    <a:pt x="4267" y="9132"/>
                  </a:moveTo>
                  <a:lnTo>
                    <a:pt x="0" y="8483"/>
                  </a:lnTo>
                  <a:lnTo>
                    <a:pt x="0" y="0"/>
                  </a:lnTo>
                  <a:lnTo>
                    <a:pt x="4267" y="647"/>
                  </a:lnTo>
                  <a:lnTo>
                    <a:pt x="4267" y="9132"/>
                  </a:lnTo>
                </a:path>
              </a:pathLst>
            </a:custGeom>
            <a:solidFill>
              <a:srgbClr val="202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2" name="path"/>
            <p:cNvSpPr/>
            <p:nvPr/>
          </p:nvSpPr>
          <p:spPr>
            <a:xfrm>
              <a:off x="2873501" y="143383"/>
              <a:ext cx="8116823" cy="5798820"/>
            </a:xfrm>
            <a:custGeom>
              <a:avLst/>
              <a:gdLst/>
              <a:ahLst/>
              <a:cxnLst/>
              <a:rect l="0" t="0" r="0" b="0"/>
              <a:pathLst>
                <a:path w="12782" h="9132">
                  <a:moveTo>
                    <a:pt x="4267" y="9132"/>
                  </a:moveTo>
                  <a:lnTo>
                    <a:pt x="0" y="8483"/>
                  </a:lnTo>
                  <a:lnTo>
                    <a:pt x="0" y="0"/>
                  </a:lnTo>
                  <a:lnTo>
                    <a:pt x="4267" y="647"/>
                  </a:lnTo>
                  <a:lnTo>
                    <a:pt x="4267" y="9132"/>
                  </a:lnTo>
                </a:path>
                <a:path w="12782" h="9132">
                  <a:moveTo>
                    <a:pt x="12782" y="9132"/>
                  </a:moveTo>
                  <a:lnTo>
                    <a:pt x="8515" y="8483"/>
                  </a:lnTo>
                  <a:lnTo>
                    <a:pt x="8515" y="0"/>
                  </a:lnTo>
                  <a:lnTo>
                    <a:pt x="12782" y="647"/>
                  </a:lnTo>
                  <a:lnTo>
                    <a:pt x="12782" y="9132"/>
                  </a:lnTo>
                </a:path>
              </a:pathLst>
            </a:custGeom>
            <a:solidFill>
              <a:srgbClr val="2D3E9C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14" name="path"/>
          <p:cNvSpPr/>
          <p:nvPr/>
        </p:nvSpPr>
        <p:spPr>
          <a:xfrm>
            <a:off x="3974744" y="484504"/>
            <a:ext cx="3949420" cy="5988050"/>
          </a:xfrm>
          <a:custGeom>
            <a:avLst/>
            <a:gdLst/>
            <a:ahLst/>
            <a:cxnLst/>
            <a:rect l="0" t="0" r="0" b="0"/>
            <a:pathLst>
              <a:path w="6219" h="9430">
                <a:moveTo>
                  <a:pt x="664" y="1730"/>
                </a:moveTo>
                <a:lnTo>
                  <a:pt x="722" y="1837"/>
                </a:lnTo>
                <a:lnTo>
                  <a:pt x="772" y="1787"/>
                </a:lnTo>
                <a:lnTo>
                  <a:pt x="743" y="1708"/>
                </a:lnTo>
                <a:lnTo>
                  <a:pt x="664" y="1730"/>
                </a:lnTo>
              </a:path>
              <a:path w="6219" h="9430">
                <a:moveTo>
                  <a:pt x="1015" y="2981"/>
                </a:moveTo>
                <a:lnTo>
                  <a:pt x="1115" y="2716"/>
                </a:lnTo>
                <a:lnTo>
                  <a:pt x="850" y="2959"/>
                </a:lnTo>
                <a:lnTo>
                  <a:pt x="907" y="3088"/>
                </a:lnTo>
                <a:lnTo>
                  <a:pt x="1015" y="2981"/>
                </a:lnTo>
              </a:path>
              <a:path w="6219" h="9430">
                <a:moveTo>
                  <a:pt x="772" y="1015"/>
                </a:moveTo>
                <a:lnTo>
                  <a:pt x="693" y="1065"/>
                </a:lnTo>
                <a:lnTo>
                  <a:pt x="722" y="1229"/>
                </a:lnTo>
                <a:lnTo>
                  <a:pt x="557" y="1122"/>
                </a:lnTo>
                <a:lnTo>
                  <a:pt x="557" y="1251"/>
                </a:lnTo>
                <a:lnTo>
                  <a:pt x="507" y="1229"/>
                </a:lnTo>
                <a:lnTo>
                  <a:pt x="450" y="1279"/>
                </a:lnTo>
                <a:lnTo>
                  <a:pt x="586" y="1386"/>
                </a:lnTo>
                <a:lnTo>
                  <a:pt x="614" y="1329"/>
                </a:lnTo>
                <a:lnTo>
                  <a:pt x="664" y="1358"/>
                </a:lnTo>
                <a:lnTo>
                  <a:pt x="636" y="1415"/>
                </a:lnTo>
                <a:lnTo>
                  <a:pt x="743" y="1601"/>
                </a:lnTo>
                <a:lnTo>
                  <a:pt x="907" y="1572"/>
                </a:lnTo>
                <a:lnTo>
                  <a:pt x="929" y="1730"/>
                </a:lnTo>
                <a:lnTo>
                  <a:pt x="986" y="1708"/>
                </a:lnTo>
                <a:lnTo>
                  <a:pt x="1036" y="1572"/>
                </a:lnTo>
                <a:lnTo>
                  <a:pt x="1143" y="1522"/>
                </a:lnTo>
                <a:lnTo>
                  <a:pt x="1093" y="1494"/>
                </a:lnTo>
                <a:lnTo>
                  <a:pt x="986" y="1494"/>
                </a:lnTo>
                <a:lnTo>
                  <a:pt x="850" y="1415"/>
                </a:lnTo>
                <a:lnTo>
                  <a:pt x="850" y="1143"/>
                </a:lnTo>
                <a:lnTo>
                  <a:pt x="772" y="1015"/>
                </a:lnTo>
              </a:path>
              <a:path w="6219" h="9430">
                <a:moveTo>
                  <a:pt x="5611" y="7749"/>
                </a:moveTo>
                <a:lnTo>
                  <a:pt x="5554" y="7778"/>
                </a:lnTo>
                <a:lnTo>
                  <a:pt x="5661" y="7828"/>
                </a:lnTo>
                <a:lnTo>
                  <a:pt x="5740" y="7799"/>
                </a:lnTo>
                <a:lnTo>
                  <a:pt x="5690" y="7749"/>
                </a:lnTo>
                <a:lnTo>
                  <a:pt x="5611" y="7749"/>
                </a:lnTo>
              </a:path>
              <a:path w="6219" h="9430">
                <a:moveTo>
                  <a:pt x="428" y="750"/>
                </a:moveTo>
                <a:lnTo>
                  <a:pt x="371" y="800"/>
                </a:lnTo>
                <a:lnTo>
                  <a:pt x="350" y="850"/>
                </a:lnTo>
                <a:lnTo>
                  <a:pt x="293" y="879"/>
                </a:lnTo>
                <a:lnTo>
                  <a:pt x="371" y="958"/>
                </a:lnTo>
                <a:lnTo>
                  <a:pt x="557" y="800"/>
                </a:lnTo>
                <a:lnTo>
                  <a:pt x="428" y="750"/>
                </a:lnTo>
              </a:path>
              <a:path w="6219" h="9430">
                <a:moveTo>
                  <a:pt x="772" y="2716"/>
                </a:moveTo>
                <a:lnTo>
                  <a:pt x="743" y="2874"/>
                </a:lnTo>
                <a:lnTo>
                  <a:pt x="800" y="2795"/>
                </a:lnTo>
                <a:lnTo>
                  <a:pt x="772" y="2716"/>
                </a:lnTo>
              </a:path>
              <a:path w="6219" h="9430">
                <a:moveTo>
                  <a:pt x="879" y="1865"/>
                </a:moveTo>
                <a:lnTo>
                  <a:pt x="800" y="1865"/>
                </a:lnTo>
                <a:lnTo>
                  <a:pt x="800" y="1916"/>
                </a:lnTo>
                <a:lnTo>
                  <a:pt x="879" y="1865"/>
                </a:lnTo>
              </a:path>
              <a:path w="6219" h="9430">
                <a:moveTo>
                  <a:pt x="293" y="2395"/>
                </a:moveTo>
                <a:lnTo>
                  <a:pt x="428" y="2294"/>
                </a:lnTo>
                <a:lnTo>
                  <a:pt x="321" y="2266"/>
                </a:lnTo>
                <a:lnTo>
                  <a:pt x="293" y="2395"/>
                </a:lnTo>
              </a:path>
              <a:path w="6219" h="9430">
                <a:moveTo>
                  <a:pt x="293" y="664"/>
                </a:moveTo>
                <a:lnTo>
                  <a:pt x="371" y="722"/>
                </a:lnTo>
                <a:lnTo>
                  <a:pt x="507" y="693"/>
                </a:lnTo>
                <a:lnTo>
                  <a:pt x="636" y="750"/>
                </a:lnTo>
                <a:lnTo>
                  <a:pt x="722" y="586"/>
                </a:lnTo>
                <a:lnTo>
                  <a:pt x="693" y="557"/>
                </a:lnTo>
                <a:lnTo>
                  <a:pt x="722" y="457"/>
                </a:lnTo>
                <a:lnTo>
                  <a:pt x="850" y="321"/>
                </a:lnTo>
                <a:lnTo>
                  <a:pt x="822" y="135"/>
                </a:lnTo>
                <a:lnTo>
                  <a:pt x="478" y="371"/>
                </a:lnTo>
                <a:lnTo>
                  <a:pt x="536" y="479"/>
                </a:lnTo>
                <a:lnTo>
                  <a:pt x="371" y="428"/>
                </a:lnTo>
                <a:lnTo>
                  <a:pt x="264" y="536"/>
                </a:lnTo>
                <a:lnTo>
                  <a:pt x="350" y="614"/>
                </a:lnTo>
                <a:lnTo>
                  <a:pt x="293" y="664"/>
                </a:lnTo>
              </a:path>
              <a:path w="6219" h="9430">
                <a:moveTo>
                  <a:pt x="78" y="1229"/>
                </a:moveTo>
                <a:lnTo>
                  <a:pt x="78" y="1279"/>
                </a:lnTo>
                <a:lnTo>
                  <a:pt x="164" y="1308"/>
                </a:lnTo>
                <a:lnTo>
                  <a:pt x="214" y="1201"/>
                </a:lnTo>
                <a:lnTo>
                  <a:pt x="78" y="1229"/>
                </a:lnTo>
              </a:path>
              <a:path w="6219" h="9430">
                <a:moveTo>
                  <a:pt x="6169" y="6470"/>
                </a:moveTo>
                <a:lnTo>
                  <a:pt x="6112" y="6284"/>
                </a:lnTo>
                <a:lnTo>
                  <a:pt x="5876" y="6098"/>
                </a:lnTo>
                <a:lnTo>
                  <a:pt x="5504" y="6069"/>
                </a:lnTo>
                <a:lnTo>
                  <a:pt x="5290" y="6069"/>
                </a:lnTo>
                <a:lnTo>
                  <a:pt x="5261" y="6255"/>
                </a:lnTo>
                <a:lnTo>
                  <a:pt x="5211" y="6341"/>
                </a:lnTo>
                <a:lnTo>
                  <a:pt x="5075" y="6205"/>
                </a:lnTo>
                <a:lnTo>
                  <a:pt x="4947" y="6177"/>
                </a:lnTo>
                <a:lnTo>
                  <a:pt x="5182" y="5962"/>
                </a:lnTo>
                <a:lnTo>
                  <a:pt x="5182" y="5805"/>
                </a:lnTo>
                <a:lnTo>
                  <a:pt x="4997" y="5540"/>
                </a:lnTo>
                <a:lnTo>
                  <a:pt x="4918" y="5512"/>
                </a:lnTo>
                <a:lnTo>
                  <a:pt x="4761" y="5433"/>
                </a:lnTo>
                <a:lnTo>
                  <a:pt x="4703" y="5326"/>
                </a:lnTo>
                <a:lnTo>
                  <a:pt x="4625" y="5326"/>
                </a:lnTo>
                <a:lnTo>
                  <a:pt x="4575" y="5354"/>
                </a:lnTo>
                <a:lnTo>
                  <a:pt x="4468" y="5326"/>
                </a:lnTo>
                <a:lnTo>
                  <a:pt x="4410" y="5326"/>
                </a:lnTo>
                <a:lnTo>
                  <a:pt x="4518" y="5297"/>
                </a:lnTo>
                <a:lnTo>
                  <a:pt x="4596" y="5297"/>
                </a:lnTo>
                <a:lnTo>
                  <a:pt x="4703" y="5276"/>
                </a:lnTo>
                <a:lnTo>
                  <a:pt x="4782" y="5326"/>
                </a:lnTo>
                <a:lnTo>
                  <a:pt x="4839" y="5383"/>
                </a:lnTo>
                <a:lnTo>
                  <a:pt x="4918" y="5354"/>
                </a:lnTo>
                <a:lnTo>
                  <a:pt x="4997" y="5383"/>
                </a:lnTo>
                <a:lnTo>
                  <a:pt x="4782" y="5111"/>
                </a:lnTo>
                <a:lnTo>
                  <a:pt x="4675" y="5004"/>
                </a:lnTo>
                <a:lnTo>
                  <a:pt x="4761" y="4904"/>
                </a:lnTo>
                <a:lnTo>
                  <a:pt x="4811" y="4875"/>
                </a:lnTo>
                <a:lnTo>
                  <a:pt x="4703" y="4818"/>
                </a:lnTo>
                <a:lnTo>
                  <a:pt x="4653" y="4740"/>
                </a:lnTo>
                <a:lnTo>
                  <a:pt x="4625" y="4740"/>
                </a:lnTo>
                <a:lnTo>
                  <a:pt x="4489" y="4504"/>
                </a:lnTo>
                <a:lnTo>
                  <a:pt x="4303" y="4418"/>
                </a:lnTo>
                <a:lnTo>
                  <a:pt x="4039" y="4368"/>
                </a:lnTo>
                <a:lnTo>
                  <a:pt x="4039" y="4261"/>
                </a:lnTo>
                <a:lnTo>
                  <a:pt x="3989" y="4210"/>
                </a:lnTo>
                <a:lnTo>
                  <a:pt x="3910" y="3939"/>
                </a:lnTo>
                <a:lnTo>
                  <a:pt x="3803" y="3782"/>
                </a:lnTo>
                <a:lnTo>
                  <a:pt x="3746" y="3438"/>
                </a:lnTo>
                <a:lnTo>
                  <a:pt x="3667" y="3302"/>
                </a:lnTo>
                <a:lnTo>
                  <a:pt x="3588" y="3302"/>
                </a:lnTo>
                <a:lnTo>
                  <a:pt x="3374" y="2981"/>
                </a:lnTo>
                <a:lnTo>
                  <a:pt x="3245" y="2959"/>
                </a:lnTo>
                <a:lnTo>
                  <a:pt x="3138" y="2874"/>
                </a:lnTo>
                <a:lnTo>
                  <a:pt x="2981" y="2795"/>
                </a:lnTo>
                <a:lnTo>
                  <a:pt x="2923" y="2852"/>
                </a:lnTo>
                <a:lnTo>
                  <a:pt x="2795" y="2959"/>
                </a:lnTo>
                <a:lnTo>
                  <a:pt x="2609" y="2874"/>
                </a:lnTo>
                <a:lnTo>
                  <a:pt x="2523" y="2902"/>
                </a:lnTo>
                <a:lnTo>
                  <a:pt x="2366" y="2852"/>
                </a:lnTo>
                <a:lnTo>
                  <a:pt x="2316" y="2773"/>
                </a:lnTo>
                <a:lnTo>
                  <a:pt x="2423" y="2824"/>
                </a:lnTo>
                <a:lnTo>
                  <a:pt x="2580" y="2824"/>
                </a:lnTo>
                <a:lnTo>
                  <a:pt x="2738" y="2773"/>
                </a:lnTo>
                <a:lnTo>
                  <a:pt x="2795" y="2666"/>
                </a:lnTo>
                <a:lnTo>
                  <a:pt x="2923" y="2666"/>
                </a:lnTo>
                <a:lnTo>
                  <a:pt x="3059" y="2559"/>
                </a:lnTo>
                <a:lnTo>
                  <a:pt x="2923" y="2502"/>
                </a:lnTo>
                <a:lnTo>
                  <a:pt x="2923" y="2423"/>
                </a:lnTo>
                <a:lnTo>
                  <a:pt x="2873" y="2373"/>
                </a:lnTo>
                <a:lnTo>
                  <a:pt x="2659" y="2480"/>
                </a:lnTo>
                <a:lnTo>
                  <a:pt x="2630" y="2452"/>
                </a:lnTo>
                <a:lnTo>
                  <a:pt x="2795" y="2344"/>
                </a:lnTo>
                <a:lnTo>
                  <a:pt x="2952" y="2344"/>
                </a:lnTo>
                <a:lnTo>
                  <a:pt x="3059" y="2266"/>
                </a:lnTo>
                <a:lnTo>
                  <a:pt x="3081" y="2187"/>
                </a:lnTo>
                <a:lnTo>
                  <a:pt x="3166" y="2130"/>
                </a:lnTo>
                <a:lnTo>
                  <a:pt x="3245" y="1916"/>
                </a:lnTo>
                <a:lnTo>
                  <a:pt x="3324" y="1837"/>
                </a:lnTo>
                <a:lnTo>
                  <a:pt x="3324" y="1758"/>
                </a:lnTo>
                <a:lnTo>
                  <a:pt x="3374" y="1622"/>
                </a:lnTo>
                <a:lnTo>
                  <a:pt x="3352" y="1601"/>
                </a:lnTo>
                <a:lnTo>
                  <a:pt x="3431" y="1415"/>
                </a:lnTo>
                <a:lnTo>
                  <a:pt x="3538" y="1308"/>
                </a:lnTo>
                <a:lnTo>
                  <a:pt x="3538" y="1172"/>
                </a:lnTo>
                <a:lnTo>
                  <a:pt x="3374" y="1015"/>
                </a:lnTo>
                <a:lnTo>
                  <a:pt x="3324" y="1036"/>
                </a:lnTo>
                <a:lnTo>
                  <a:pt x="3002" y="1036"/>
                </a:lnTo>
                <a:lnTo>
                  <a:pt x="2816" y="1015"/>
                </a:lnTo>
                <a:lnTo>
                  <a:pt x="2766" y="1065"/>
                </a:lnTo>
                <a:lnTo>
                  <a:pt x="2687" y="1065"/>
                </a:lnTo>
                <a:lnTo>
                  <a:pt x="2552" y="1015"/>
                </a:lnTo>
                <a:lnTo>
                  <a:pt x="2473" y="1015"/>
                </a:lnTo>
                <a:lnTo>
                  <a:pt x="2473" y="1065"/>
                </a:lnTo>
                <a:lnTo>
                  <a:pt x="2337" y="1093"/>
                </a:lnTo>
                <a:lnTo>
                  <a:pt x="2209" y="1172"/>
                </a:lnTo>
                <a:lnTo>
                  <a:pt x="2180" y="1172"/>
                </a:lnTo>
                <a:lnTo>
                  <a:pt x="2073" y="1229"/>
                </a:lnTo>
                <a:lnTo>
                  <a:pt x="2044" y="1201"/>
                </a:lnTo>
                <a:lnTo>
                  <a:pt x="2180" y="1065"/>
                </a:lnTo>
                <a:lnTo>
                  <a:pt x="2287" y="879"/>
                </a:lnTo>
                <a:lnTo>
                  <a:pt x="2209" y="936"/>
                </a:lnTo>
                <a:lnTo>
                  <a:pt x="2101" y="879"/>
                </a:lnTo>
                <a:lnTo>
                  <a:pt x="2151" y="850"/>
                </a:lnTo>
                <a:lnTo>
                  <a:pt x="2180" y="750"/>
                </a:lnTo>
                <a:lnTo>
                  <a:pt x="2502" y="536"/>
                </a:lnTo>
                <a:lnTo>
                  <a:pt x="2580" y="371"/>
                </a:lnTo>
                <a:lnTo>
                  <a:pt x="2687" y="350"/>
                </a:lnTo>
                <a:lnTo>
                  <a:pt x="2738" y="214"/>
                </a:lnTo>
                <a:lnTo>
                  <a:pt x="2687" y="135"/>
                </a:lnTo>
                <a:lnTo>
                  <a:pt x="2738" y="57"/>
                </a:lnTo>
                <a:lnTo>
                  <a:pt x="2738" y="0"/>
                </a:lnTo>
                <a:lnTo>
                  <a:pt x="2580" y="0"/>
                </a:lnTo>
                <a:lnTo>
                  <a:pt x="2502" y="57"/>
                </a:lnTo>
                <a:lnTo>
                  <a:pt x="2423" y="28"/>
                </a:lnTo>
                <a:lnTo>
                  <a:pt x="2259" y="78"/>
                </a:lnTo>
                <a:lnTo>
                  <a:pt x="2130" y="78"/>
                </a:lnTo>
                <a:lnTo>
                  <a:pt x="2023" y="135"/>
                </a:lnTo>
                <a:lnTo>
                  <a:pt x="1944" y="135"/>
                </a:lnTo>
                <a:lnTo>
                  <a:pt x="1887" y="185"/>
                </a:lnTo>
                <a:lnTo>
                  <a:pt x="1915" y="107"/>
                </a:lnTo>
                <a:lnTo>
                  <a:pt x="1837" y="78"/>
                </a:lnTo>
                <a:lnTo>
                  <a:pt x="1701" y="214"/>
                </a:lnTo>
                <a:lnTo>
                  <a:pt x="1758" y="107"/>
                </a:lnTo>
                <a:lnTo>
                  <a:pt x="1572" y="28"/>
                </a:lnTo>
                <a:lnTo>
                  <a:pt x="1544" y="135"/>
                </a:lnTo>
                <a:lnTo>
                  <a:pt x="1486" y="185"/>
                </a:lnTo>
                <a:lnTo>
                  <a:pt x="1515" y="264"/>
                </a:lnTo>
                <a:lnTo>
                  <a:pt x="1465" y="264"/>
                </a:lnTo>
                <a:lnTo>
                  <a:pt x="1486" y="400"/>
                </a:lnTo>
                <a:lnTo>
                  <a:pt x="1358" y="428"/>
                </a:lnTo>
                <a:lnTo>
                  <a:pt x="1408" y="536"/>
                </a:lnTo>
                <a:lnTo>
                  <a:pt x="1358" y="643"/>
                </a:lnTo>
                <a:lnTo>
                  <a:pt x="1301" y="643"/>
                </a:lnTo>
                <a:lnTo>
                  <a:pt x="1436" y="772"/>
                </a:lnTo>
                <a:lnTo>
                  <a:pt x="1486" y="879"/>
                </a:lnTo>
                <a:lnTo>
                  <a:pt x="1358" y="800"/>
                </a:lnTo>
                <a:lnTo>
                  <a:pt x="1301" y="850"/>
                </a:lnTo>
                <a:lnTo>
                  <a:pt x="1172" y="772"/>
                </a:lnTo>
                <a:lnTo>
                  <a:pt x="1172" y="829"/>
                </a:lnTo>
                <a:lnTo>
                  <a:pt x="1201" y="907"/>
                </a:lnTo>
                <a:lnTo>
                  <a:pt x="1172" y="958"/>
                </a:lnTo>
                <a:lnTo>
                  <a:pt x="1115" y="829"/>
                </a:lnTo>
                <a:lnTo>
                  <a:pt x="1065" y="958"/>
                </a:lnTo>
                <a:lnTo>
                  <a:pt x="1115" y="1015"/>
                </a:lnTo>
                <a:lnTo>
                  <a:pt x="1065" y="1093"/>
                </a:lnTo>
                <a:lnTo>
                  <a:pt x="1172" y="1201"/>
                </a:lnTo>
                <a:lnTo>
                  <a:pt x="1251" y="1201"/>
                </a:lnTo>
                <a:lnTo>
                  <a:pt x="1143" y="1229"/>
                </a:lnTo>
                <a:lnTo>
                  <a:pt x="1036" y="1172"/>
                </a:lnTo>
                <a:lnTo>
                  <a:pt x="1065" y="1329"/>
                </a:lnTo>
                <a:lnTo>
                  <a:pt x="1065" y="1386"/>
                </a:lnTo>
                <a:lnTo>
                  <a:pt x="1251" y="1358"/>
                </a:lnTo>
                <a:lnTo>
                  <a:pt x="1115" y="1437"/>
                </a:lnTo>
                <a:lnTo>
                  <a:pt x="1115" y="1465"/>
                </a:lnTo>
                <a:lnTo>
                  <a:pt x="1143" y="1494"/>
                </a:lnTo>
                <a:lnTo>
                  <a:pt x="1279" y="1437"/>
                </a:lnTo>
                <a:lnTo>
                  <a:pt x="1251" y="1465"/>
                </a:lnTo>
                <a:lnTo>
                  <a:pt x="1301" y="1544"/>
                </a:lnTo>
                <a:lnTo>
                  <a:pt x="1201" y="1494"/>
                </a:lnTo>
                <a:lnTo>
                  <a:pt x="1172" y="1522"/>
                </a:lnTo>
                <a:lnTo>
                  <a:pt x="1143" y="1601"/>
                </a:lnTo>
                <a:lnTo>
                  <a:pt x="1201" y="1651"/>
                </a:lnTo>
                <a:lnTo>
                  <a:pt x="1115" y="1651"/>
                </a:lnTo>
                <a:lnTo>
                  <a:pt x="1065" y="1730"/>
                </a:lnTo>
                <a:lnTo>
                  <a:pt x="1172" y="1758"/>
                </a:lnTo>
                <a:lnTo>
                  <a:pt x="1172" y="1808"/>
                </a:lnTo>
                <a:lnTo>
                  <a:pt x="1036" y="1758"/>
                </a:lnTo>
                <a:lnTo>
                  <a:pt x="1015" y="1865"/>
                </a:lnTo>
                <a:lnTo>
                  <a:pt x="1065" y="1894"/>
                </a:lnTo>
                <a:lnTo>
                  <a:pt x="1036" y="1973"/>
                </a:lnTo>
                <a:lnTo>
                  <a:pt x="986" y="2001"/>
                </a:lnTo>
                <a:lnTo>
                  <a:pt x="822" y="2023"/>
                </a:lnTo>
                <a:lnTo>
                  <a:pt x="772" y="2080"/>
                </a:lnTo>
                <a:lnTo>
                  <a:pt x="822" y="2101"/>
                </a:lnTo>
                <a:lnTo>
                  <a:pt x="929" y="2101"/>
                </a:lnTo>
                <a:lnTo>
                  <a:pt x="1015" y="2130"/>
                </a:lnTo>
                <a:lnTo>
                  <a:pt x="1015" y="2159"/>
                </a:lnTo>
                <a:lnTo>
                  <a:pt x="907" y="2159"/>
                </a:lnTo>
                <a:lnTo>
                  <a:pt x="1036" y="2266"/>
                </a:lnTo>
                <a:lnTo>
                  <a:pt x="1065" y="2266"/>
                </a:lnTo>
                <a:lnTo>
                  <a:pt x="1143" y="2316"/>
                </a:lnTo>
                <a:lnTo>
                  <a:pt x="1436" y="2001"/>
                </a:lnTo>
                <a:lnTo>
                  <a:pt x="1408" y="2101"/>
                </a:lnTo>
                <a:lnTo>
                  <a:pt x="1436" y="2130"/>
                </a:lnTo>
                <a:lnTo>
                  <a:pt x="1358" y="2159"/>
                </a:lnTo>
                <a:lnTo>
                  <a:pt x="1279" y="2344"/>
                </a:lnTo>
                <a:lnTo>
                  <a:pt x="1279" y="2395"/>
                </a:lnTo>
                <a:lnTo>
                  <a:pt x="1201" y="2588"/>
                </a:lnTo>
                <a:lnTo>
                  <a:pt x="1222" y="2609"/>
                </a:lnTo>
                <a:lnTo>
                  <a:pt x="1143" y="2824"/>
                </a:lnTo>
                <a:lnTo>
                  <a:pt x="1172" y="2959"/>
                </a:lnTo>
                <a:lnTo>
                  <a:pt x="1115" y="3038"/>
                </a:lnTo>
                <a:lnTo>
                  <a:pt x="1143" y="3117"/>
                </a:lnTo>
                <a:lnTo>
                  <a:pt x="1201" y="3088"/>
                </a:lnTo>
                <a:lnTo>
                  <a:pt x="1115" y="3252"/>
                </a:lnTo>
                <a:lnTo>
                  <a:pt x="1093" y="3460"/>
                </a:lnTo>
                <a:lnTo>
                  <a:pt x="1015" y="3546"/>
                </a:lnTo>
                <a:lnTo>
                  <a:pt x="1015" y="3596"/>
                </a:lnTo>
                <a:lnTo>
                  <a:pt x="1201" y="3596"/>
                </a:lnTo>
                <a:lnTo>
                  <a:pt x="1172" y="3488"/>
                </a:lnTo>
                <a:lnTo>
                  <a:pt x="1222" y="3331"/>
                </a:lnTo>
                <a:lnTo>
                  <a:pt x="1222" y="3224"/>
                </a:lnTo>
                <a:lnTo>
                  <a:pt x="1301" y="3117"/>
                </a:lnTo>
                <a:lnTo>
                  <a:pt x="1251" y="2824"/>
                </a:lnTo>
                <a:lnTo>
                  <a:pt x="1301" y="2824"/>
                </a:lnTo>
                <a:lnTo>
                  <a:pt x="1515" y="2609"/>
                </a:lnTo>
                <a:lnTo>
                  <a:pt x="1358" y="2824"/>
                </a:lnTo>
                <a:lnTo>
                  <a:pt x="1329" y="2981"/>
                </a:lnTo>
                <a:lnTo>
                  <a:pt x="1408" y="3038"/>
                </a:lnTo>
                <a:lnTo>
                  <a:pt x="1408" y="2931"/>
                </a:lnTo>
                <a:lnTo>
                  <a:pt x="1515" y="2852"/>
                </a:lnTo>
                <a:lnTo>
                  <a:pt x="1544" y="3009"/>
                </a:lnTo>
                <a:lnTo>
                  <a:pt x="1622" y="2824"/>
                </a:lnTo>
                <a:lnTo>
                  <a:pt x="1622" y="2688"/>
                </a:lnTo>
                <a:lnTo>
                  <a:pt x="1672" y="2666"/>
                </a:lnTo>
                <a:lnTo>
                  <a:pt x="1651" y="2824"/>
                </a:lnTo>
                <a:lnTo>
                  <a:pt x="1808" y="2959"/>
                </a:lnTo>
                <a:lnTo>
                  <a:pt x="1672" y="2902"/>
                </a:lnTo>
                <a:lnTo>
                  <a:pt x="1622" y="3117"/>
                </a:lnTo>
                <a:lnTo>
                  <a:pt x="1651" y="3274"/>
                </a:lnTo>
                <a:lnTo>
                  <a:pt x="1730" y="3274"/>
                </a:lnTo>
                <a:lnTo>
                  <a:pt x="1780" y="3438"/>
                </a:lnTo>
                <a:lnTo>
                  <a:pt x="1672" y="3546"/>
                </a:lnTo>
                <a:lnTo>
                  <a:pt x="1544" y="3889"/>
                </a:lnTo>
                <a:lnTo>
                  <a:pt x="1572" y="4046"/>
                </a:lnTo>
                <a:lnTo>
                  <a:pt x="1465" y="3967"/>
                </a:lnTo>
                <a:lnTo>
                  <a:pt x="1465" y="4132"/>
                </a:lnTo>
                <a:lnTo>
                  <a:pt x="1622" y="4339"/>
                </a:lnTo>
                <a:lnTo>
                  <a:pt x="1572" y="4153"/>
                </a:lnTo>
                <a:lnTo>
                  <a:pt x="1672" y="4103"/>
                </a:lnTo>
                <a:lnTo>
                  <a:pt x="1944" y="4318"/>
                </a:lnTo>
                <a:lnTo>
                  <a:pt x="1944" y="4153"/>
                </a:lnTo>
                <a:lnTo>
                  <a:pt x="1837" y="4075"/>
                </a:lnTo>
                <a:lnTo>
                  <a:pt x="1915" y="4046"/>
                </a:lnTo>
                <a:lnTo>
                  <a:pt x="2130" y="4182"/>
                </a:lnTo>
                <a:lnTo>
                  <a:pt x="2287" y="4153"/>
                </a:lnTo>
                <a:lnTo>
                  <a:pt x="2287" y="4103"/>
                </a:lnTo>
                <a:lnTo>
                  <a:pt x="2423" y="4103"/>
                </a:lnTo>
                <a:lnTo>
                  <a:pt x="2473" y="3967"/>
                </a:lnTo>
                <a:lnTo>
                  <a:pt x="2845" y="3996"/>
                </a:lnTo>
                <a:lnTo>
                  <a:pt x="2580" y="4046"/>
                </a:lnTo>
                <a:lnTo>
                  <a:pt x="2444" y="4504"/>
                </a:lnTo>
                <a:lnTo>
                  <a:pt x="2630" y="4818"/>
                </a:lnTo>
                <a:lnTo>
                  <a:pt x="2709" y="4768"/>
                </a:lnTo>
                <a:lnTo>
                  <a:pt x="2709" y="4954"/>
                </a:lnTo>
                <a:lnTo>
                  <a:pt x="2845" y="4797"/>
                </a:lnTo>
                <a:lnTo>
                  <a:pt x="3002" y="4818"/>
                </a:lnTo>
                <a:lnTo>
                  <a:pt x="2952" y="5004"/>
                </a:lnTo>
                <a:lnTo>
                  <a:pt x="3002" y="5033"/>
                </a:lnTo>
                <a:lnTo>
                  <a:pt x="2845" y="5168"/>
                </a:lnTo>
                <a:lnTo>
                  <a:pt x="2895" y="5383"/>
                </a:lnTo>
                <a:lnTo>
                  <a:pt x="2795" y="5540"/>
                </a:lnTo>
                <a:lnTo>
                  <a:pt x="2895" y="5647"/>
                </a:lnTo>
                <a:lnTo>
                  <a:pt x="3002" y="5755"/>
                </a:lnTo>
                <a:lnTo>
                  <a:pt x="3109" y="5755"/>
                </a:lnTo>
                <a:lnTo>
                  <a:pt x="3031" y="5805"/>
                </a:lnTo>
                <a:lnTo>
                  <a:pt x="2923" y="5805"/>
                </a:lnTo>
                <a:lnTo>
                  <a:pt x="2845" y="5698"/>
                </a:lnTo>
                <a:lnTo>
                  <a:pt x="2766" y="5726"/>
                </a:lnTo>
                <a:lnTo>
                  <a:pt x="2845" y="5833"/>
                </a:lnTo>
                <a:lnTo>
                  <a:pt x="2895" y="5883"/>
                </a:lnTo>
                <a:lnTo>
                  <a:pt x="2795" y="5862"/>
                </a:lnTo>
                <a:lnTo>
                  <a:pt x="2687" y="5755"/>
                </a:lnTo>
                <a:lnTo>
                  <a:pt x="2444" y="5833"/>
                </a:lnTo>
                <a:lnTo>
                  <a:pt x="2337" y="5833"/>
                </a:lnTo>
                <a:lnTo>
                  <a:pt x="2073" y="5962"/>
                </a:lnTo>
                <a:lnTo>
                  <a:pt x="1944" y="6127"/>
                </a:lnTo>
                <a:lnTo>
                  <a:pt x="1758" y="6255"/>
                </a:lnTo>
                <a:lnTo>
                  <a:pt x="1672" y="6362"/>
                </a:lnTo>
                <a:lnTo>
                  <a:pt x="1808" y="6341"/>
                </a:lnTo>
                <a:lnTo>
                  <a:pt x="1858" y="6362"/>
                </a:lnTo>
                <a:lnTo>
                  <a:pt x="1887" y="6312"/>
                </a:lnTo>
                <a:lnTo>
                  <a:pt x="2130" y="6234"/>
                </a:lnTo>
                <a:lnTo>
                  <a:pt x="2101" y="6362"/>
                </a:lnTo>
                <a:lnTo>
                  <a:pt x="2209" y="6470"/>
                </a:lnTo>
                <a:lnTo>
                  <a:pt x="2101" y="6527"/>
                </a:lnTo>
                <a:lnTo>
                  <a:pt x="2151" y="6634"/>
                </a:lnTo>
                <a:lnTo>
                  <a:pt x="2230" y="6656"/>
                </a:lnTo>
                <a:lnTo>
                  <a:pt x="2044" y="6977"/>
                </a:lnTo>
                <a:lnTo>
                  <a:pt x="1944" y="7027"/>
                </a:lnTo>
                <a:lnTo>
                  <a:pt x="1808" y="7113"/>
                </a:lnTo>
                <a:lnTo>
                  <a:pt x="1758" y="7113"/>
                </a:lnTo>
                <a:lnTo>
                  <a:pt x="1594" y="7220"/>
                </a:lnTo>
                <a:lnTo>
                  <a:pt x="1465" y="7220"/>
                </a:lnTo>
                <a:lnTo>
                  <a:pt x="1279" y="7349"/>
                </a:lnTo>
                <a:lnTo>
                  <a:pt x="1436" y="7349"/>
                </a:lnTo>
                <a:lnTo>
                  <a:pt x="1436" y="7456"/>
                </a:lnTo>
                <a:lnTo>
                  <a:pt x="1329" y="7513"/>
                </a:lnTo>
                <a:lnTo>
                  <a:pt x="1515" y="7564"/>
                </a:lnTo>
                <a:lnTo>
                  <a:pt x="1486" y="7592"/>
                </a:lnTo>
                <a:lnTo>
                  <a:pt x="1544" y="7642"/>
                </a:lnTo>
                <a:lnTo>
                  <a:pt x="1651" y="7614"/>
                </a:lnTo>
                <a:lnTo>
                  <a:pt x="1780" y="7535"/>
                </a:lnTo>
                <a:lnTo>
                  <a:pt x="1965" y="7456"/>
                </a:lnTo>
                <a:lnTo>
                  <a:pt x="1994" y="7564"/>
                </a:lnTo>
                <a:lnTo>
                  <a:pt x="2151" y="7592"/>
                </a:lnTo>
                <a:lnTo>
                  <a:pt x="2023" y="7642"/>
                </a:lnTo>
                <a:lnTo>
                  <a:pt x="2023" y="7699"/>
                </a:lnTo>
                <a:lnTo>
                  <a:pt x="2230" y="7721"/>
                </a:lnTo>
                <a:lnTo>
                  <a:pt x="2230" y="7671"/>
                </a:lnTo>
                <a:lnTo>
                  <a:pt x="2337" y="7642"/>
                </a:lnTo>
                <a:lnTo>
                  <a:pt x="2444" y="7778"/>
                </a:lnTo>
                <a:lnTo>
                  <a:pt x="2552" y="7885"/>
                </a:lnTo>
                <a:lnTo>
                  <a:pt x="2795" y="7885"/>
                </a:lnTo>
                <a:lnTo>
                  <a:pt x="2873" y="7778"/>
                </a:lnTo>
                <a:lnTo>
                  <a:pt x="2981" y="7721"/>
                </a:lnTo>
                <a:lnTo>
                  <a:pt x="3138" y="7671"/>
                </a:lnTo>
                <a:lnTo>
                  <a:pt x="3188" y="7592"/>
                </a:lnTo>
                <a:lnTo>
                  <a:pt x="3324" y="7513"/>
                </a:lnTo>
                <a:lnTo>
                  <a:pt x="3138" y="7721"/>
                </a:lnTo>
                <a:lnTo>
                  <a:pt x="2981" y="7907"/>
                </a:lnTo>
                <a:lnTo>
                  <a:pt x="2952" y="8121"/>
                </a:lnTo>
                <a:lnTo>
                  <a:pt x="2816" y="8121"/>
                </a:lnTo>
                <a:lnTo>
                  <a:pt x="2738" y="8150"/>
                </a:lnTo>
                <a:lnTo>
                  <a:pt x="2609" y="8093"/>
                </a:lnTo>
                <a:lnTo>
                  <a:pt x="2287" y="8071"/>
                </a:lnTo>
                <a:lnTo>
                  <a:pt x="2073" y="8121"/>
                </a:lnTo>
                <a:lnTo>
                  <a:pt x="2073" y="8228"/>
                </a:lnTo>
                <a:lnTo>
                  <a:pt x="1965" y="8336"/>
                </a:lnTo>
                <a:lnTo>
                  <a:pt x="1837" y="8336"/>
                </a:lnTo>
                <a:lnTo>
                  <a:pt x="1837" y="8600"/>
                </a:lnTo>
                <a:lnTo>
                  <a:pt x="1672" y="8707"/>
                </a:lnTo>
                <a:lnTo>
                  <a:pt x="1651" y="8786"/>
                </a:lnTo>
                <a:lnTo>
                  <a:pt x="1486" y="8815"/>
                </a:lnTo>
                <a:lnTo>
                  <a:pt x="1465" y="8972"/>
                </a:lnTo>
                <a:lnTo>
                  <a:pt x="1408" y="8972"/>
                </a:lnTo>
                <a:lnTo>
                  <a:pt x="1358" y="9058"/>
                </a:lnTo>
                <a:lnTo>
                  <a:pt x="1172" y="9186"/>
                </a:lnTo>
                <a:lnTo>
                  <a:pt x="1093" y="9158"/>
                </a:lnTo>
                <a:lnTo>
                  <a:pt x="986" y="9244"/>
                </a:lnTo>
                <a:lnTo>
                  <a:pt x="986" y="9344"/>
                </a:lnTo>
                <a:lnTo>
                  <a:pt x="1115" y="9372"/>
                </a:lnTo>
                <a:lnTo>
                  <a:pt x="1115" y="9265"/>
                </a:lnTo>
                <a:lnTo>
                  <a:pt x="1279" y="9294"/>
                </a:lnTo>
                <a:lnTo>
                  <a:pt x="1358" y="9430"/>
                </a:lnTo>
                <a:lnTo>
                  <a:pt x="1436" y="9344"/>
                </a:lnTo>
                <a:lnTo>
                  <a:pt x="1408" y="9294"/>
                </a:lnTo>
                <a:lnTo>
                  <a:pt x="1486" y="9186"/>
                </a:lnTo>
                <a:lnTo>
                  <a:pt x="1515" y="9244"/>
                </a:lnTo>
                <a:lnTo>
                  <a:pt x="1594" y="9136"/>
                </a:lnTo>
                <a:lnTo>
                  <a:pt x="1672" y="9136"/>
                </a:lnTo>
                <a:lnTo>
                  <a:pt x="1730" y="9029"/>
                </a:lnTo>
                <a:lnTo>
                  <a:pt x="1858" y="9079"/>
                </a:lnTo>
                <a:lnTo>
                  <a:pt x="1965" y="9029"/>
                </a:lnTo>
                <a:lnTo>
                  <a:pt x="2073" y="9029"/>
                </a:lnTo>
                <a:lnTo>
                  <a:pt x="2130" y="9001"/>
                </a:lnTo>
                <a:lnTo>
                  <a:pt x="2180" y="9079"/>
                </a:lnTo>
                <a:lnTo>
                  <a:pt x="2259" y="9079"/>
                </a:lnTo>
                <a:lnTo>
                  <a:pt x="2366" y="9158"/>
                </a:lnTo>
                <a:lnTo>
                  <a:pt x="2502" y="9158"/>
                </a:lnTo>
                <a:lnTo>
                  <a:pt x="2473" y="9079"/>
                </a:lnTo>
                <a:lnTo>
                  <a:pt x="2580" y="9029"/>
                </a:lnTo>
                <a:lnTo>
                  <a:pt x="2609" y="8951"/>
                </a:lnTo>
                <a:lnTo>
                  <a:pt x="2580" y="8815"/>
                </a:lnTo>
                <a:lnTo>
                  <a:pt x="2659" y="8736"/>
                </a:lnTo>
                <a:lnTo>
                  <a:pt x="2738" y="8736"/>
                </a:lnTo>
                <a:lnTo>
                  <a:pt x="2766" y="8679"/>
                </a:lnTo>
                <a:lnTo>
                  <a:pt x="3031" y="8600"/>
                </a:lnTo>
                <a:lnTo>
                  <a:pt x="3166" y="8629"/>
                </a:lnTo>
                <a:lnTo>
                  <a:pt x="3352" y="8736"/>
                </a:lnTo>
                <a:lnTo>
                  <a:pt x="3402" y="8707"/>
                </a:lnTo>
                <a:lnTo>
                  <a:pt x="3588" y="8736"/>
                </a:lnTo>
                <a:lnTo>
                  <a:pt x="3696" y="8765"/>
                </a:lnTo>
                <a:lnTo>
                  <a:pt x="3724" y="8657"/>
                </a:lnTo>
                <a:lnTo>
                  <a:pt x="3910" y="8550"/>
                </a:lnTo>
                <a:lnTo>
                  <a:pt x="4017" y="8600"/>
                </a:lnTo>
                <a:lnTo>
                  <a:pt x="4174" y="8493"/>
                </a:lnTo>
                <a:lnTo>
                  <a:pt x="4282" y="8493"/>
                </a:lnTo>
                <a:lnTo>
                  <a:pt x="4360" y="8493"/>
                </a:lnTo>
                <a:lnTo>
                  <a:pt x="4439" y="8443"/>
                </a:lnTo>
                <a:lnTo>
                  <a:pt x="4439" y="8493"/>
                </a:lnTo>
                <a:lnTo>
                  <a:pt x="4546" y="8550"/>
                </a:lnTo>
                <a:lnTo>
                  <a:pt x="4653" y="8471"/>
                </a:lnTo>
                <a:lnTo>
                  <a:pt x="4918" y="8471"/>
                </a:lnTo>
                <a:lnTo>
                  <a:pt x="5075" y="8443"/>
                </a:lnTo>
                <a:lnTo>
                  <a:pt x="5232" y="8493"/>
                </a:lnTo>
                <a:lnTo>
                  <a:pt x="5290" y="8493"/>
                </a:lnTo>
                <a:lnTo>
                  <a:pt x="5418" y="8414"/>
                </a:lnTo>
                <a:lnTo>
                  <a:pt x="5526" y="8386"/>
                </a:lnTo>
                <a:lnTo>
                  <a:pt x="5661" y="8286"/>
                </a:lnTo>
                <a:lnTo>
                  <a:pt x="5740" y="8286"/>
                </a:lnTo>
                <a:lnTo>
                  <a:pt x="5819" y="8307"/>
                </a:lnTo>
                <a:lnTo>
                  <a:pt x="5797" y="8200"/>
                </a:lnTo>
                <a:lnTo>
                  <a:pt x="5983" y="8093"/>
                </a:lnTo>
                <a:lnTo>
                  <a:pt x="6083" y="8071"/>
                </a:lnTo>
                <a:lnTo>
                  <a:pt x="6083" y="7935"/>
                </a:lnTo>
                <a:lnTo>
                  <a:pt x="6062" y="7857"/>
                </a:lnTo>
                <a:lnTo>
                  <a:pt x="6083" y="7778"/>
                </a:lnTo>
                <a:lnTo>
                  <a:pt x="5897" y="7778"/>
                </a:lnTo>
                <a:lnTo>
                  <a:pt x="5740" y="7828"/>
                </a:lnTo>
                <a:lnTo>
                  <a:pt x="5661" y="7857"/>
                </a:lnTo>
                <a:lnTo>
                  <a:pt x="5526" y="7799"/>
                </a:lnTo>
                <a:lnTo>
                  <a:pt x="5476" y="7778"/>
                </a:lnTo>
                <a:lnTo>
                  <a:pt x="5526" y="7749"/>
                </a:lnTo>
                <a:lnTo>
                  <a:pt x="5554" y="7749"/>
                </a:lnTo>
                <a:lnTo>
                  <a:pt x="5583" y="7721"/>
                </a:lnTo>
                <a:lnTo>
                  <a:pt x="5447" y="7671"/>
                </a:lnTo>
                <a:lnTo>
                  <a:pt x="5340" y="7721"/>
                </a:lnTo>
                <a:lnTo>
                  <a:pt x="5504" y="7614"/>
                </a:lnTo>
                <a:lnTo>
                  <a:pt x="5611" y="7614"/>
                </a:lnTo>
                <a:lnTo>
                  <a:pt x="5711" y="7564"/>
                </a:lnTo>
                <a:lnTo>
                  <a:pt x="5690" y="7456"/>
                </a:lnTo>
                <a:lnTo>
                  <a:pt x="5554" y="7456"/>
                </a:lnTo>
                <a:lnTo>
                  <a:pt x="5661" y="7406"/>
                </a:lnTo>
                <a:lnTo>
                  <a:pt x="5711" y="7320"/>
                </a:lnTo>
                <a:lnTo>
                  <a:pt x="5797" y="7378"/>
                </a:lnTo>
                <a:lnTo>
                  <a:pt x="5897" y="7299"/>
                </a:lnTo>
                <a:lnTo>
                  <a:pt x="5926" y="7242"/>
                </a:lnTo>
                <a:lnTo>
                  <a:pt x="5876" y="7220"/>
                </a:lnTo>
                <a:lnTo>
                  <a:pt x="5926" y="7163"/>
                </a:lnTo>
                <a:lnTo>
                  <a:pt x="5797" y="7163"/>
                </a:lnTo>
                <a:lnTo>
                  <a:pt x="5847" y="7085"/>
                </a:lnTo>
                <a:lnTo>
                  <a:pt x="5926" y="7085"/>
                </a:lnTo>
                <a:lnTo>
                  <a:pt x="5955" y="7163"/>
                </a:lnTo>
                <a:lnTo>
                  <a:pt x="6033" y="7027"/>
                </a:lnTo>
                <a:lnTo>
                  <a:pt x="6140" y="7006"/>
                </a:lnTo>
                <a:lnTo>
                  <a:pt x="6140" y="6763"/>
                </a:lnTo>
                <a:lnTo>
                  <a:pt x="6219" y="6577"/>
                </a:lnTo>
                <a:lnTo>
                  <a:pt x="6169" y="6470"/>
                </a:lnTo>
              </a:path>
              <a:path w="6219" h="9430">
                <a:moveTo>
                  <a:pt x="243" y="1122"/>
                </a:moveTo>
                <a:lnTo>
                  <a:pt x="264" y="1036"/>
                </a:lnTo>
                <a:lnTo>
                  <a:pt x="57" y="1015"/>
                </a:lnTo>
                <a:lnTo>
                  <a:pt x="0" y="1065"/>
                </a:lnTo>
                <a:lnTo>
                  <a:pt x="107" y="1172"/>
                </a:lnTo>
                <a:lnTo>
                  <a:pt x="243" y="1122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8860166" y="3346462"/>
            <a:ext cx="2134858" cy="2469489"/>
            <a:chOff x="0" y="0"/>
            <a:chExt cx="2134858" cy="2469489"/>
          </a:xfrm>
        </p:grpSpPr>
        <p:sp>
          <p:nvSpPr>
            <p:cNvPr id="116" name="path"/>
            <p:cNvSpPr/>
            <p:nvPr/>
          </p:nvSpPr>
          <p:spPr>
            <a:xfrm>
              <a:off x="0" y="1103362"/>
              <a:ext cx="1192848" cy="1015212"/>
            </a:xfrm>
            <a:custGeom>
              <a:avLst/>
              <a:gdLst/>
              <a:ahLst/>
              <a:cxnLst/>
              <a:rect l="0" t="0" r="0" b="0"/>
              <a:pathLst>
                <a:path w="1878" h="1598">
                  <a:moveTo>
                    <a:pt x="696" y="329"/>
                  </a:moveTo>
                  <a:lnTo>
                    <a:pt x="691" y="331"/>
                  </a:lnTo>
                  <a:lnTo>
                    <a:pt x="691" y="334"/>
                  </a:lnTo>
                  <a:lnTo>
                    <a:pt x="663" y="346"/>
                  </a:lnTo>
                  <a:lnTo>
                    <a:pt x="642" y="357"/>
                  </a:lnTo>
                  <a:lnTo>
                    <a:pt x="627" y="364"/>
                  </a:lnTo>
                  <a:lnTo>
                    <a:pt x="606" y="372"/>
                  </a:lnTo>
                  <a:lnTo>
                    <a:pt x="593" y="382"/>
                  </a:lnTo>
                  <a:lnTo>
                    <a:pt x="614" y="434"/>
                  </a:lnTo>
                  <a:lnTo>
                    <a:pt x="652" y="454"/>
                  </a:lnTo>
                  <a:lnTo>
                    <a:pt x="675" y="480"/>
                  </a:lnTo>
                  <a:lnTo>
                    <a:pt x="696" y="480"/>
                  </a:lnTo>
                  <a:lnTo>
                    <a:pt x="704" y="485"/>
                  </a:lnTo>
                  <a:lnTo>
                    <a:pt x="732" y="503"/>
                  </a:lnTo>
                  <a:lnTo>
                    <a:pt x="750" y="514"/>
                  </a:lnTo>
                  <a:lnTo>
                    <a:pt x="760" y="514"/>
                  </a:lnTo>
                  <a:lnTo>
                    <a:pt x="788" y="508"/>
                  </a:lnTo>
                  <a:lnTo>
                    <a:pt x="794" y="506"/>
                  </a:lnTo>
                  <a:lnTo>
                    <a:pt x="814" y="498"/>
                  </a:lnTo>
                  <a:lnTo>
                    <a:pt x="817" y="496"/>
                  </a:lnTo>
                  <a:lnTo>
                    <a:pt x="819" y="493"/>
                  </a:lnTo>
                  <a:lnTo>
                    <a:pt x="819" y="485"/>
                  </a:lnTo>
                  <a:lnTo>
                    <a:pt x="822" y="475"/>
                  </a:lnTo>
                  <a:lnTo>
                    <a:pt x="819" y="470"/>
                  </a:lnTo>
                  <a:lnTo>
                    <a:pt x="817" y="462"/>
                  </a:lnTo>
                  <a:lnTo>
                    <a:pt x="817" y="457"/>
                  </a:lnTo>
                  <a:lnTo>
                    <a:pt x="814" y="449"/>
                  </a:lnTo>
                  <a:lnTo>
                    <a:pt x="806" y="442"/>
                  </a:lnTo>
                  <a:lnTo>
                    <a:pt x="796" y="434"/>
                  </a:lnTo>
                  <a:lnTo>
                    <a:pt x="794" y="434"/>
                  </a:lnTo>
                  <a:lnTo>
                    <a:pt x="786" y="413"/>
                  </a:lnTo>
                  <a:lnTo>
                    <a:pt x="773" y="400"/>
                  </a:lnTo>
                  <a:lnTo>
                    <a:pt x="768" y="398"/>
                  </a:lnTo>
                  <a:lnTo>
                    <a:pt x="752" y="398"/>
                  </a:lnTo>
                  <a:lnTo>
                    <a:pt x="742" y="406"/>
                  </a:lnTo>
                  <a:lnTo>
                    <a:pt x="734" y="411"/>
                  </a:lnTo>
                  <a:lnTo>
                    <a:pt x="727" y="411"/>
                  </a:lnTo>
                  <a:lnTo>
                    <a:pt x="724" y="406"/>
                  </a:lnTo>
                  <a:lnTo>
                    <a:pt x="722" y="403"/>
                  </a:lnTo>
                  <a:lnTo>
                    <a:pt x="709" y="398"/>
                  </a:lnTo>
                  <a:lnTo>
                    <a:pt x="709" y="370"/>
                  </a:lnTo>
                  <a:lnTo>
                    <a:pt x="722" y="357"/>
                  </a:lnTo>
                  <a:lnTo>
                    <a:pt x="727" y="339"/>
                  </a:lnTo>
                  <a:lnTo>
                    <a:pt x="716" y="336"/>
                  </a:lnTo>
                  <a:lnTo>
                    <a:pt x="696" y="329"/>
                  </a:lnTo>
                </a:path>
                <a:path w="1878" h="1598">
                  <a:moveTo>
                    <a:pt x="958" y="357"/>
                  </a:moveTo>
                  <a:lnTo>
                    <a:pt x="953" y="364"/>
                  </a:lnTo>
                  <a:lnTo>
                    <a:pt x="943" y="380"/>
                  </a:lnTo>
                  <a:lnTo>
                    <a:pt x="937" y="388"/>
                  </a:lnTo>
                  <a:lnTo>
                    <a:pt x="937" y="393"/>
                  </a:lnTo>
                  <a:lnTo>
                    <a:pt x="937" y="403"/>
                  </a:lnTo>
                  <a:lnTo>
                    <a:pt x="937" y="408"/>
                  </a:lnTo>
                  <a:lnTo>
                    <a:pt x="907" y="408"/>
                  </a:lnTo>
                  <a:lnTo>
                    <a:pt x="904" y="411"/>
                  </a:lnTo>
                  <a:lnTo>
                    <a:pt x="894" y="431"/>
                  </a:lnTo>
                  <a:lnTo>
                    <a:pt x="891" y="444"/>
                  </a:lnTo>
                  <a:lnTo>
                    <a:pt x="896" y="452"/>
                  </a:lnTo>
                  <a:lnTo>
                    <a:pt x="902" y="480"/>
                  </a:lnTo>
                  <a:lnTo>
                    <a:pt x="937" y="493"/>
                  </a:lnTo>
                  <a:lnTo>
                    <a:pt x="948" y="493"/>
                  </a:lnTo>
                  <a:lnTo>
                    <a:pt x="950" y="496"/>
                  </a:lnTo>
                  <a:lnTo>
                    <a:pt x="953" y="501"/>
                  </a:lnTo>
                  <a:lnTo>
                    <a:pt x="953" y="508"/>
                  </a:lnTo>
                  <a:lnTo>
                    <a:pt x="948" y="521"/>
                  </a:lnTo>
                  <a:lnTo>
                    <a:pt x="937" y="537"/>
                  </a:lnTo>
                  <a:lnTo>
                    <a:pt x="927" y="544"/>
                  </a:lnTo>
                  <a:lnTo>
                    <a:pt x="935" y="547"/>
                  </a:lnTo>
                  <a:lnTo>
                    <a:pt x="953" y="550"/>
                  </a:lnTo>
                  <a:lnTo>
                    <a:pt x="966" y="550"/>
                  </a:lnTo>
                  <a:lnTo>
                    <a:pt x="979" y="547"/>
                  </a:lnTo>
                  <a:lnTo>
                    <a:pt x="1004" y="550"/>
                  </a:lnTo>
                  <a:lnTo>
                    <a:pt x="1015" y="532"/>
                  </a:lnTo>
                  <a:lnTo>
                    <a:pt x="1025" y="526"/>
                  </a:lnTo>
                  <a:lnTo>
                    <a:pt x="1033" y="519"/>
                  </a:lnTo>
                  <a:lnTo>
                    <a:pt x="1030" y="516"/>
                  </a:lnTo>
                  <a:lnTo>
                    <a:pt x="1020" y="493"/>
                  </a:lnTo>
                  <a:lnTo>
                    <a:pt x="1012" y="460"/>
                  </a:lnTo>
                  <a:lnTo>
                    <a:pt x="1009" y="434"/>
                  </a:lnTo>
                  <a:lnTo>
                    <a:pt x="1002" y="418"/>
                  </a:lnTo>
                  <a:lnTo>
                    <a:pt x="1007" y="400"/>
                  </a:lnTo>
                  <a:lnTo>
                    <a:pt x="1017" y="385"/>
                  </a:lnTo>
                  <a:lnTo>
                    <a:pt x="1030" y="375"/>
                  </a:lnTo>
                  <a:lnTo>
                    <a:pt x="1030" y="367"/>
                  </a:lnTo>
                  <a:lnTo>
                    <a:pt x="1027" y="362"/>
                  </a:lnTo>
                  <a:lnTo>
                    <a:pt x="1002" y="370"/>
                  </a:lnTo>
                  <a:lnTo>
                    <a:pt x="1004" y="362"/>
                  </a:lnTo>
                  <a:lnTo>
                    <a:pt x="999" y="359"/>
                  </a:lnTo>
                  <a:lnTo>
                    <a:pt x="986" y="359"/>
                  </a:lnTo>
                  <a:lnTo>
                    <a:pt x="968" y="364"/>
                  </a:lnTo>
                  <a:lnTo>
                    <a:pt x="966" y="362"/>
                  </a:lnTo>
                  <a:lnTo>
                    <a:pt x="958" y="357"/>
                  </a:lnTo>
                </a:path>
                <a:path w="1878" h="1598">
                  <a:moveTo>
                    <a:pt x="1151" y="295"/>
                  </a:moveTo>
                  <a:lnTo>
                    <a:pt x="1143" y="298"/>
                  </a:lnTo>
                  <a:lnTo>
                    <a:pt x="1135" y="300"/>
                  </a:lnTo>
                  <a:lnTo>
                    <a:pt x="1123" y="310"/>
                  </a:lnTo>
                  <a:lnTo>
                    <a:pt x="1125" y="313"/>
                  </a:lnTo>
                  <a:lnTo>
                    <a:pt x="1123" y="331"/>
                  </a:lnTo>
                  <a:lnTo>
                    <a:pt x="1120" y="336"/>
                  </a:lnTo>
                  <a:lnTo>
                    <a:pt x="1115" y="339"/>
                  </a:lnTo>
                  <a:lnTo>
                    <a:pt x="1112" y="344"/>
                  </a:lnTo>
                  <a:lnTo>
                    <a:pt x="1110" y="349"/>
                  </a:lnTo>
                  <a:lnTo>
                    <a:pt x="1105" y="357"/>
                  </a:lnTo>
                  <a:lnTo>
                    <a:pt x="1102" y="359"/>
                  </a:lnTo>
                  <a:lnTo>
                    <a:pt x="1094" y="362"/>
                  </a:lnTo>
                  <a:lnTo>
                    <a:pt x="1084" y="359"/>
                  </a:lnTo>
                  <a:lnTo>
                    <a:pt x="1069" y="364"/>
                  </a:lnTo>
                  <a:lnTo>
                    <a:pt x="1048" y="367"/>
                  </a:lnTo>
                  <a:lnTo>
                    <a:pt x="1040" y="364"/>
                  </a:lnTo>
                  <a:lnTo>
                    <a:pt x="1040" y="380"/>
                  </a:lnTo>
                  <a:lnTo>
                    <a:pt x="1025" y="393"/>
                  </a:lnTo>
                  <a:lnTo>
                    <a:pt x="1015" y="403"/>
                  </a:lnTo>
                  <a:lnTo>
                    <a:pt x="1012" y="416"/>
                  </a:lnTo>
                  <a:lnTo>
                    <a:pt x="1020" y="431"/>
                  </a:lnTo>
                  <a:lnTo>
                    <a:pt x="1022" y="457"/>
                  </a:lnTo>
                  <a:lnTo>
                    <a:pt x="1027" y="490"/>
                  </a:lnTo>
                  <a:lnTo>
                    <a:pt x="1038" y="508"/>
                  </a:lnTo>
                  <a:lnTo>
                    <a:pt x="1048" y="521"/>
                  </a:lnTo>
                  <a:lnTo>
                    <a:pt x="1030" y="537"/>
                  </a:lnTo>
                  <a:lnTo>
                    <a:pt x="1022" y="539"/>
                  </a:lnTo>
                  <a:lnTo>
                    <a:pt x="1012" y="557"/>
                  </a:lnTo>
                  <a:lnTo>
                    <a:pt x="1015" y="573"/>
                  </a:lnTo>
                  <a:lnTo>
                    <a:pt x="1015" y="580"/>
                  </a:lnTo>
                  <a:lnTo>
                    <a:pt x="1020" y="583"/>
                  </a:lnTo>
                  <a:lnTo>
                    <a:pt x="1025" y="588"/>
                  </a:lnTo>
                  <a:lnTo>
                    <a:pt x="1025" y="591"/>
                  </a:lnTo>
                  <a:lnTo>
                    <a:pt x="1035" y="593"/>
                  </a:lnTo>
                  <a:lnTo>
                    <a:pt x="1045" y="593"/>
                  </a:lnTo>
                  <a:lnTo>
                    <a:pt x="1048" y="596"/>
                  </a:lnTo>
                  <a:lnTo>
                    <a:pt x="1051" y="596"/>
                  </a:lnTo>
                  <a:lnTo>
                    <a:pt x="1058" y="593"/>
                  </a:lnTo>
                  <a:lnTo>
                    <a:pt x="1063" y="591"/>
                  </a:lnTo>
                  <a:lnTo>
                    <a:pt x="1069" y="588"/>
                  </a:lnTo>
                  <a:lnTo>
                    <a:pt x="1071" y="580"/>
                  </a:lnTo>
                  <a:lnTo>
                    <a:pt x="1071" y="575"/>
                  </a:lnTo>
                  <a:lnTo>
                    <a:pt x="1079" y="575"/>
                  </a:lnTo>
                  <a:lnTo>
                    <a:pt x="1087" y="573"/>
                  </a:lnTo>
                  <a:lnTo>
                    <a:pt x="1092" y="568"/>
                  </a:lnTo>
                  <a:lnTo>
                    <a:pt x="1092" y="565"/>
                  </a:lnTo>
                  <a:lnTo>
                    <a:pt x="1097" y="562"/>
                  </a:lnTo>
                  <a:lnTo>
                    <a:pt x="1105" y="560"/>
                  </a:lnTo>
                  <a:lnTo>
                    <a:pt x="1105" y="557"/>
                  </a:lnTo>
                  <a:lnTo>
                    <a:pt x="1112" y="550"/>
                  </a:lnTo>
                  <a:lnTo>
                    <a:pt x="1120" y="539"/>
                  </a:lnTo>
                  <a:lnTo>
                    <a:pt x="1123" y="529"/>
                  </a:lnTo>
                  <a:lnTo>
                    <a:pt x="1125" y="521"/>
                  </a:lnTo>
                  <a:lnTo>
                    <a:pt x="1128" y="514"/>
                  </a:lnTo>
                  <a:lnTo>
                    <a:pt x="1128" y="508"/>
                  </a:lnTo>
                  <a:lnTo>
                    <a:pt x="1125" y="506"/>
                  </a:lnTo>
                  <a:lnTo>
                    <a:pt x="1125" y="503"/>
                  </a:lnTo>
                  <a:lnTo>
                    <a:pt x="1125" y="496"/>
                  </a:lnTo>
                  <a:lnTo>
                    <a:pt x="1133" y="488"/>
                  </a:lnTo>
                  <a:lnTo>
                    <a:pt x="1133" y="485"/>
                  </a:lnTo>
                  <a:lnTo>
                    <a:pt x="1151" y="485"/>
                  </a:lnTo>
                  <a:lnTo>
                    <a:pt x="1156" y="483"/>
                  </a:lnTo>
                  <a:lnTo>
                    <a:pt x="1158" y="485"/>
                  </a:lnTo>
                  <a:lnTo>
                    <a:pt x="1164" y="488"/>
                  </a:lnTo>
                  <a:lnTo>
                    <a:pt x="1169" y="493"/>
                  </a:lnTo>
                  <a:lnTo>
                    <a:pt x="1174" y="493"/>
                  </a:lnTo>
                  <a:lnTo>
                    <a:pt x="1179" y="488"/>
                  </a:lnTo>
                  <a:lnTo>
                    <a:pt x="1182" y="483"/>
                  </a:lnTo>
                  <a:lnTo>
                    <a:pt x="1187" y="483"/>
                  </a:lnTo>
                  <a:lnTo>
                    <a:pt x="1187" y="480"/>
                  </a:lnTo>
                  <a:lnTo>
                    <a:pt x="1189" y="478"/>
                  </a:lnTo>
                  <a:lnTo>
                    <a:pt x="1192" y="475"/>
                  </a:lnTo>
                  <a:lnTo>
                    <a:pt x="1200" y="467"/>
                  </a:lnTo>
                  <a:lnTo>
                    <a:pt x="1202" y="462"/>
                  </a:lnTo>
                  <a:lnTo>
                    <a:pt x="1205" y="460"/>
                  </a:lnTo>
                  <a:lnTo>
                    <a:pt x="1207" y="454"/>
                  </a:lnTo>
                  <a:lnTo>
                    <a:pt x="1207" y="452"/>
                  </a:lnTo>
                  <a:lnTo>
                    <a:pt x="1207" y="449"/>
                  </a:lnTo>
                  <a:lnTo>
                    <a:pt x="1212" y="447"/>
                  </a:lnTo>
                  <a:lnTo>
                    <a:pt x="1215" y="444"/>
                  </a:lnTo>
                  <a:lnTo>
                    <a:pt x="1215" y="439"/>
                  </a:lnTo>
                  <a:lnTo>
                    <a:pt x="1220" y="434"/>
                  </a:lnTo>
                  <a:lnTo>
                    <a:pt x="1220" y="429"/>
                  </a:lnTo>
                  <a:lnTo>
                    <a:pt x="1220" y="426"/>
                  </a:lnTo>
                  <a:lnTo>
                    <a:pt x="1223" y="424"/>
                  </a:lnTo>
                  <a:lnTo>
                    <a:pt x="1225" y="418"/>
                  </a:lnTo>
                  <a:lnTo>
                    <a:pt x="1225" y="416"/>
                  </a:lnTo>
                  <a:lnTo>
                    <a:pt x="1225" y="413"/>
                  </a:lnTo>
                  <a:lnTo>
                    <a:pt x="1225" y="411"/>
                  </a:lnTo>
                  <a:lnTo>
                    <a:pt x="1225" y="406"/>
                  </a:lnTo>
                  <a:lnTo>
                    <a:pt x="1228" y="400"/>
                  </a:lnTo>
                  <a:lnTo>
                    <a:pt x="1230" y="395"/>
                  </a:lnTo>
                  <a:lnTo>
                    <a:pt x="1233" y="390"/>
                  </a:lnTo>
                  <a:lnTo>
                    <a:pt x="1233" y="380"/>
                  </a:lnTo>
                  <a:lnTo>
                    <a:pt x="1225" y="370"/>
                  </a:lnTo>
                  <a:lnTo>
                    <a:pt x="1223" y="362"/>
                  </a:lnTo>
                  <a:lnTo>
                    <a:pt x="1223" y="354"/>
                  </a:lnTo>
                  <a:lnTo>
                    <a:pt x="1220" y="346"/>
                  </a:lnTo>
                  <a:lnTo>
                    <a:pt x="1218" y="339"/>
                  </a:lnTo>
                  <a:lnTo>
                    <a:pt x="1212" y="329"/>
                  </a:lnTo>
                  <a:lnTo>
                    <a:pt x="1210" y="318"/>
                  </a:lnTo>
                  <a:lnTo>
                    <a:pt x="1205" y="308"/>
                  </a:lnTo>
                  <a:lnTo>
                    <a:pt x="1200" y="300"/>
                  </a:lnTo>
                  <a:lnTo>
                    <a:pt x="1192" y="295"/>
                  </a:lnTo>
                  <a:lnTo>
                    <a:pt x="1171" y="295"/>
                  </a:lnTo>
                  <a:lnTo>
                    <a:pt x="1164" y="298"/>
                  </a:lnTo>
                  <a:lnTo>
                    <a:pt x="1161" y="298"/>
                  </a:lnTo>
                  <a:lnTo>
                    <a:pt x="1151" y="295"/>
                  </a:lnTo>
                </a:path>
                <a:path w="1878" h="1598">
                  <a:moveTo>
                    <a:pt x="770" y="192"/>
                  </a:moveTo>
                  <a:lnTo>
                    <a:pt x="765" y="205"/>
                  </a:lnTo>
                  <a:lnTo>
                    <a:pt x="760" y="215"/>
                  </a:lnTo>
                  <a:lnTo>
                    <a:pt x="747" y="233"/>
                  </a:lnTo>
                  <a:lnTo>
                    <a:pt x="740" y="249"/>
                  </a:lnTo>
                  <a:lnTo>
                    <a:pt x="732" y="264"/>
                  </a:lnTo>
                  <a:lnTo>
                    <a:pt x="706" y="282"/>
                  </a:lnTo>
                  <a:lnTo>
                    <a:pt x="698" y="287"/>
                  </a:lnTo>
                  <a:lnTo>
                    <a:pt x="673" y="287"/>
                  </a:lnTo>
                  <a:lnTo>
                    <a:pt x="665" y="285"/>
                  </a:lnTo>
                  <a:lnTo>
                    <a:pt x="660" y="285"/>
                  </a:lnTo>
                  <a:lnTo>
                    <a:pt x="650" y="290"/>
                  </a:lnTo>
                  <a:lnTo>
                    <a:pt x="647" y="295"/>
                  </a:lnTo>
                  <a:lnTo>
                    <a:pt x="652" y="295"/>
                  </a:lnTo>
                  <a:lnTo>
                    <a:pt x="670" y="298"/>
                  </a:lnTo>
                  <a:lnTo>
                    <a:pt x="688" y="300"/>
                  </a:lnTo>
                  <a:lnTo>
                    <a:pt x="693" y="303"/>
                  </a:lnTo>
                  <a:lnTo>
                    <a:pt x="698" y="308"/>
                  </a:lnTo>
                  <a:lnTo>
                    <a:pt x="698" y="318"/>
                  </a:lnTo>
                  <a:lnTo>
                    <a:pt x="722" y="326"/>
                  </a:lnTo>
                  <a:lnTo>
                    <a:pt x="737" y="334"/>
                  </a:lnTo>
                  <a:lnTo>
                    <a:pt x="729" y="362"/>
                  </a:lnTo>
                  <a:lnTo>
                    <a:pt x="719" y="375"/>
                  </a:lnTo>
                  <a:lnTo>
                    <a:pt x="719" y="390"/>
                  </a:lnTo>
                  <a:lnTo>
                    <a:pt x="734" y="395"/>
                  </a:lnTo>
                  <a:lnTo>
                    <a:pt x="732" y="398"/>
                  </a:lnTo>
                  <a:lnTo>
                    <a:pt x="732" y="400"/>
                  </a:lnTo>
                  <a:lnTo>
                    <a:pt x="734" y="398"/>
                  </a:lnTo>
                  <a:lnTo>
                    <a:pt x="747" y="388"/>
                  </a:lnTo>
                  <a:lnTo>
                    <a:pt x="770" y="388"/>
                  </a:lnTo>
                  <a:lnTo>
                    <a:pt x="781" y="393"/>
                  </a:lnTo>
                  <a:lnTo>
                    <a:pt x="794" y="411"/>
                  </a:lnTo>
                  <a:lnTo>
                    <a:pt x="801" y="426"/>
                  </a:lnTo>
                  <a:lnTo>
                    <a:pt x="812" y="434"/>
                  </a:lnTo>
                  <a:lnTo>
                    <a:pt x="822" y="442"/>
                  </a:lnTo>
                  <a:lnTo>
                    <a:pt x="832" y="431"/>
                  </a:lnTo>
                  <a:lnTo>
                    <a:pt x="845" y="416"/>
                  </a:lnTo>
                  <a:lnTo>
                    <a:pt x="853" y="411"/>
                  </a:lnTo>
                  <a:lnTo>
                    <a:pt x="863" y="411"/>
                  </a:lnTo>
                  <a:lnTo>
                    <a:pt x="871" y="413"/>
                  </a:lnTo>
                  <a:lnTo>
                    <a:pt x="876" y="418"/>
                  </a:lnTo>
                  <a:lnTo>
                    <a:pt x="884" y="431"/>
                  </a:lnTo>
                  <a:lnTo>
                    <a:pt x="886" y="429"/>
                  </a:lnTo>
                  <a:lnTo>
                    <a:pt x="896" y="406"/>
                  </a:lnTo>
                  <a:lnTo>
                    <a:pt x="902" y="398"/>
                  </a:lnTo>
                  <a:lnTo>
                    <a:pt x="927" y="398"/>
                  </a:lnTo>
                  <a:lnTo>
                    <a:pt x="927" y="393"/>
                  </a:lnTo>
                  <a:lnTo>
                    <a:pt x="927" y="388"/>
                  </a:lnTo>
                  <a:lnTo>
                    <a:pt x="930" y="382"/>
                  </a:lnTo>
                  <a:lnTo>
                    <a:pt x="935" y="375"/>
                  </a:lnTo>
                  <a:lnTo>
                    <a:pt x="945" y="359"/>
                  </a:lnTo>
                  <a:lnTo>
                    <a:pt x="948" y="349"/>
                  </a:lnTo>
                  <a:lnTo>
                    <a:pt x="953" y="341"/>
                  </a:lnTo>
                  <a:lnTo>
                    <a:pt x="955" y="334"/>
                  </a:lnTo>
                  <a:lnTo>
                    <a:pt x="961" y="329"/>
                  </a:lnTo>
                  <a:lnTo>
                    <a:pt x="968" y="321"/>
                  </a:lnTo>
                  <a:lnTo>
                    <a:pt x="973" y="311"/>
                  </a:lnTo>
                  <a:lnTo>
                    <a:pt x="968" y="298"/>
                  </a:lnTo>
                  <a:lnTo>
                    <a:pt x="950" y="305"/>
                  </a:lnTo>
                  <a:lnTo>
                    <a:pt x="932" y="305"/>
                  </a:lnTo>
                  <a:lnTo>
                    <a:pt x="914" y="293"/>
                  </a:lnTo>
                  <a:lnTo>
                    <a:pt x="902" y="280"/>
                  </a:lnTo>
                  <a:lnTo>
                    <a:pt x="899" y="272"/>
                  </a:lnTo>
                  <a:lnTo>
                    <a:pt x="891" y="272"/>
                  </a:lnTo>
                  <a:lnTo>
                    <a:pt x="866" y="267"/>
                  </a:lnTo>
                  <a:lnTo>
                    <a:pt x="876" y="251"/>
                  </a:lnTo>
                  <a:lnTo>
                    <a:pt x="881" y="246"/>
                  </a:lnTo>
                  <a:lnTo>
                    <a:pt x="878" y="236"/>
                  </a:lnTo>
                  <a:lnTo>
                    <a:pt x="866" y="233"/>
                  </a:lnTo>
                  <a:lnTo>
                    <a:pt x="863" y="236"/>
                  </a:lnTo>
                  <a:lnTo>
                    <a:pt x="855" y="239"/>
                  </a:lnTo>
                  <a:lnTo>
                    <a:pt x="850" y="239"/>
                  </a:lnTo>
                  <a:lnTo>
                    <a:pt x="842" y="236"/>
                  </a:lnTo>
                  <a:lnTo>
                    <a:pt x="824" y="231"/>
                  </a:lnTo>
                  <a:lnTo>
                    <a:pt x="819" y="221"/>
                  </a:lnTo>
                  <a:lnTo>
                    <a:pt x="806" y="213"/>
                  </a:lnTo>
                  <a:lnTo>
                    <a:pt x="799" y="205"/>
                  </a:lnTo>
                  <a:lnTo>
                    <a:pt x="796" y="203"/>
                  </a:lnTo>
                  <a:lnTo>
                    <a:pt x="788" y="200"/>
                  </a:lnTo>
                  <a:lnTo>
                    <a:pt x="778" y="197"/>
                  </a:lnTo>
                  <a:lnTo>
                    <a:pt x="770" y="192"/>
                  </a:lnTo>
                </a:path>
                <a:path w="1878" h="1598">
                  <a:moveTo>
                    <a:pt x="976" y="56"/>
                  </a:moveTo>
                  <a:lnTo>
                    <a:pt x="966" y="59"/>
                  </a:lnTo>
                  <a:lnTo>
                    <a:pt x="958" y="66"/>
                  </a:lnTo>
                  <a:lnTo>
                    <a:pt x="953" y="71"/>
                  </a:lnTo>
                  <a:lnTo>
                    <a:pt x="948" y="74"/>
                  </a:lnTo>
                  <a:lnTo>
                    <a:pt x="961" y="92"/>
                  </a:lnTo>
                  <a:lnTo>
                    <a:pt x="966" y="95"/>
                  </a:lnTo>
                  <a:lnTo>
                    <a:pt x="968" y="100"/>
                  </a:lnTo>
                  <a:lnTo>
                    <a:pt x="971" y="110"/>
                  </a:lnTo>
                  <a:lnTo>
                    <a:pt x="971" y="113"/>
                  </a:lnTo>
                  <a:lnTo>
                    <a:pt x="966" y="125"/>
                  </a:lnTo>
                  <a:lnTo>
                    <a:pt x="966" y="138"/>
                  </a:lnTo>
                  <a:lnTo>
                    <a:pt x="963" y="156"/>
                  </a:lnTo>
                  <a:lnTo>
                    <a:pt x="976" y="172"/>
                  </a:lnTo>
                  <a:lnTo>
                    <a:pt x="991" y="205"/>
                  </a:lnTo>
                  <a:lnTo>
                    <a:pt x="999" y="236"/>
                  </a:lnTo>
                  <a:lnTo>
                    <a:pt x="999" y="249"/>
                  </a:lnTo>
                  <a:lnTo>
                    <a:pt x="994" y="259"/>
                  </a:lnTo>
                  <a:lnTo>
                    <a:pt x="1004" y="272"/>
                  </a:lnTo>
                  <a:lnTo>
                    <a:pt x="1012" y="272"/>
                  </a:lnTo>
                  <a:lnTo>
                    <a:pt x="1020" y="267"/>
                  </a:lnTo>
                  <a:lnTo>
                    <a:pt x="1027" y="262"/>
                  </a:lnTo>
                  <a:lnTo>
                    <a:pt x="1040" y="264"/>
                  </a:lnTo>
                  <a:lnTo>
                    <a:pt x="1048" y="267"/>
                  </a:lnTo>
                  <a:lnTo>
                    <a:pt x="1051" y="272"/>
                  </a:lnTo>
                  <a:lnTo>
                    <a:pt x="1053" y="275"/>
                  </a:lnTo>
                  <a:lnTo>
                    <a:pt x="1051" y="280"/>
                  </a:lnTo>
                  <a:lnTo>
                    <a:pt x="1048" y="285"/>
                  </a:lnTo>
                  <a:lnTo>
                    <a:pt x="1035" y="300"/>
                  </a:lnTo>
                  <a:lnTo>
                    <a:pt x="1030" y="308"/>
                  </a:lnTo>
                  <a:lnTo>
                    <a:pt x="1038" y="313"/>
                  </a:lnTo>
                  <a:lnTo>
                    <a:pt x="1040" y="321"/>
                  </a:lnTo>
                  <a:lnTo>
                    <a:pt x="1040" y="329"/>
                  </a:lnTo>
                  <a:lnTo>
                    <a:pt x="1038" y="334"/>
                  </a:lnTo>
                  <a:lnTo>
                    <a:pt x="1030" y="352"/>
                  </a:lnTo>
                  <a:lnTo>
                    <a:pt x="1033" y="349"/>
                  </a:lnTo>
                  <a:lnTo>
                    <a:pt x="1048" y="357"/>
                  </a:lnTo>
                  <a:lnTo>
                    <a:pt x="1066" y="354"/>
                  </a:lnTo>
                  <a:lnTo>
                    <a:pt x="1081" y="349"/>
                  </a:lnTo>
                  <a:lnTo>
                    <a:pt x="1097" y="352"/>
                  </a:lnTo>
                  <a:lnTo>
                    <a:pt x="1099" y="346"/>
                  </a:lnTo>
                  <a:lnTo>
                    <a:pt x="1102" y="339"/>
                  </a:lnTo>
                  <a:lnTo>
                    <a:pt x="1107" y="334"/>
                  </a:lnTo>
                  <a:lnTo>
                    <a:pt x="1110" y="331"/>
                  </a:lnTo>
                  <a:lnTo>
                    <a:pt x="1112" y="331"/>
                  </a:lnTo>
                  <a:lnTo>
                    <a:pt x="1115" y="318"/>
                  </a:lnTo>
                  <a:lnTo>
                    <a:pt x="1117" y="308"/>
                  </a:lnTo>
                  <a:lnTo>
                    <a:pt x="1123" y="311"/>
                  </a:lnTo>
                  <a:lnTo>
                    <a:pt x="1128" y="303"/>
                  </a:lnTo>
                  <a:lnTo>
                    <a:pt x="1133" y="298"/>
                  </a:lnTo>
                  <a:lnTo>
                    <a:pt x="1148" y="290"/>
                  </a:lnTo>
                  <a:lnTo>
                    <a:pt x="1161" y="282"/>
                  </a:lnTo>
                  <a:lnTo>
                    <a:pt x="1169" y="272"/>
                  </a:lnTo>
                  <a:lnTo>
                    <a:pt x="1171" y="264"/>
                  </a:lnTo>
                  <a:lnTo>
                    <a:pt x="1171" y="257"/>
                  </a:lnTo>
                  <a:lnTo>
                    <a:pt x="1171" y="249"/>
                  </a:lnTo>
                  <a:lnTo>
                    <a:pt x="1169" y="239"/>
                  </a:lnTo>
                  <a:lnTo>
                    <a:pt x="1164" y="231"/>
                  </a:lnTo>
                  <a:lnTo>
                    <a:pt x="1161" y="226"/>
                  </a:lnTo>
                  <a:lnTo>
                    <a:pt x="1156" y="223"/>
                  </a:lnTo>
                  <a:lnTo>
                    <a:pt x="1146" y="221"/>
                  </a:lnTo>
                  <a:lnTo>
                    <a:pt x="1140" y="221"/>
                  </a:lnTo>
                  <a:lnTo>
                    <a:pt x="1135" y="215"/>
                  </a:lnTo>
                  <a:lnTo>
                    <a:pt x="1135" y="210"/>
                  </a:lnTo>
                  <a:lnTo>
                    <a:pt x="1130" y="205"/>
                  </a:lnTo>
                  <a:lnTo>
                    <a:pt x="1125" y="200"/>
                  </a:lnTo>
                  <a:lnTo>
                    <a:pt x="1120" y="192"/>
                  </a:lnTo>
                  <a:lnTo>
                    <a:pt x="1120" y="187"/>
                  </a:lnTo>
                  <a:lnTo>
                    <a:pt x="1115" y="179"/>
                  </a:lnTo>
                  <a:lnTo>
                    <a:pt x="1105" y="174"/>
                  </a:lnTo>
                  <a:lnTo>
                    <a:pt x="1102" y="172"/>
                  </a:lnTo>
                  <a:lnTo>
                    <a:pt x="1102" y="167"/>
                  </a:lnTo>
                  <a:lnTo>
                    <a:pt x="1105" y="159"/>
                  </a:lnTo>
                  <a:lnTo>
                    <a:pt x="1107" y="151"/>
                  </a:lnTo>
                  <a:lnTo>
                    <a:pt x="1105" y="143"/>
                  </a:lnTo>
                  <a:lnTo>
                    <a:pt x="1099" y="138"/>
                  </a:lnTo>
                  <a:lnTo>
                    <a:pt x="1089" y="138"/>
                  </a:lnTo>
                  <a:lnTo>
                    <a:pt x="1087" y="136"/>
                  </a:lnTo>
                  <a:lnTo>
                    <a:pt x="1087" y="131"/>
                  </a:lnTo>
                  <a:lnTo>
                    <a:pt x="1089" y="120"/>
                  </a:lnTo>
                  <a:lnTo>
                    <a:pt x="1092" y="110"/>
                  </a:lnTo>
                  <a:lnTo>
                    <a:pt x="1089" y="97"/>
                  </a:lnTo>
                  <a:lnTo>
                    <a:pt x="1084" y="87"/>
                  </a:lnTo>
                  <a:lnTo>
                    <a:pt x="1079" y="82"/>
                  </a:lnTo>
                  <a:lnTo>
                    <a:pt x="1074" y="77"/>
                  </a:lnTo>
                  <a:lnTo>
                    <a:pt x="1066" y="74"/>
                  </a:lnTo>
                  <a:lnTo>
                    <a:pt x="1061" y="69"/>
                  </a:lnTo>
                  <a:lnTo>
                    <a:pt x="1053" y="66"/>
                  </a:lnTo>
                  <a:lnTo>
                    <a:pt x="1048" y="69"/>
                  </a:lnTo>
                  <a:lnTo>
                    <a:pt x="1040" y="71"/>
                  </a:lnTo>
                  <a:lnTo>
                    <a:pt x="1038" y="74"/>
                  </a:lnTo>
                  <a:lnTo>
                    <a:pt x="1030" y="69"/>
                  </a:lnTo>
                  <a:lnTo>
                    <a:pt x="1017" y="64"/>
                  </a:lnTo>
                  <a:lnTo>
                    <a:pt x="1012" y="61"/>
                  </a:lnTo>
                  <a:lnTo>
                    <a:pt x="1004" y="59"/>
                  </a:lnTo>
                  <a:lnTo>
                    <a:pt x="991" y="61"/>
                  </a:lnTo>
                  <a:lnTo>
                    <a:pt x="989" y="61"/>
                  </a:lnTo>
                  <a:lnTo>
                    <a:pt x="981" y="59"/>
                  </a:lnTo>
                  <a:lnTo>
                    <a:pt x="976" y="56"/>
                  </a:lnTo>
                </a:path>
                <a:path w="1878" h="1598">
                  <a:moveTo>
                    <a:pt x="935" y="74"/>
                  </a:moveTo>
                  <a:lnTo>
                    <a:pt x="930" y="77"/>
                  </a:lnTo>
                  <a:lnTo>
                    <a:pt x="922" y="79"/>
                  </a:lnTo>
                  <a:lnTo>
                    <a:pt x="917" y="79"/>
                  </a:lnTo>
                  <a:lnTo>
                    <a:pt x="912" y="87"/>
                  </a:lnTo>
                  <a:lnTo>
                    <a:pt x="909" y="89"/>
                  </a:lnTo>
                  <a:lnTo>
                    <a:pt x="878" y="89"/>
                  </a:lnTo>
                  <a:lnTo>
                    <a:pt x="845" y="113"/>
                  </a:lnTo>
                  <a:lnTo>
                    <a:pt x="822" y="125"/>
                  </a:lnTo>
                  <a:lnTo>
                    <a:pt x="801" y="133"/>
                  </a:lnTo>
                  <a:lnTo>
                    <a:pt x="783" y="141"/>
                  </a:lnTo>
                  <a:lnTo>
                    <a:pt x="773" y="146"/>
                  </a:lnTo>
                  <a:lnTo>
                    <a:pt x="773" y="161"/>
                  </a:lnTo>
                  <a:lnTo>
                    <a:pt x="770" y="185"/>
                  </a:lnTo>
                  <a:lnTo>
                    <a:pt x="773" y="182"/>
                  </a:lnTo>
                  <a:lnTo>
                    <a:pt x="781" y="187"/>
                  </a:lnTo>
                  <a:lnTo>
                    <a:pt x="788" y="190"/>
                  </a:lnTo>
                  <a:lnTo>
                    <a:pt x="796" y="192"/>
                  </a:lnTo>
                  <a:lnTo>
                    <a:pt x="801" y="195"/>
                  </a:lnTo>
                  <a:lnTo>
                    <a:pt x="806" y="197"/>
                  </a:lnTo>
                  <a:lnTo>
                    <a:pt x="814" y="205"/>
                  </a:lnTo>
                  <a:lnTo>
                    <a:pt x="827" y="215"/>
                  </a:lnTo>
                  <a:lnTo>
                    <a:pt x="832" y="221"/>
                  </a:lnTo>
                  <a:lnTo>
                    <a:pt x="845" y="226"/>
                  </a:lnTo>
                  <a:lnTo>
                    <a:pt x="853" y="228"/>
                  </a:lnTo>
                  <a:lnTo>
                    <a:pt x="858" y="228"/>
                  </a:lnTo>
                  <a:lnTo>
                    <a:pt x="866" y="223"/>
                  </a:lnTo>
                  <a:lnTo>
                    <a:pt x="889" y="228"/>
                  </a:lnTo>
                  <a:lnTo>
                    <a:pt x="894" y="249"/>
                  </a:lnTo>
                  <a:lnTo>
                    <a:pt x="881" y="259"/>
                  </a:lnTo>
                  <a:lnTo>
                    <a:pt x="894" y="262"/>
                  </a:lnTo>
                  <a:lnTo>
                    <a:pt x="904" y="262"/>
                  </a:lnTo>
                  <a:lnTo>
                    <a:pt x="912" y="275"/>
                  </a:lnTo>
                  <a:lnTo>
                    <a:pt x="922" y="285"/>
                  </a:lnTo>
                  <a:lnTo>
                    <a:pt x="937" y="295"/>
                  </a:lnTo>
                  <a:lnTo>
                    <a:pt x="948" y="295"/>
                  </a:lnTo>
                  <a:lnTo>
                    <a:pt x="968" y="287"/>
                  </a:lnTo>
                  <a:lnTo>
                    <a:pt x="989" y="246"/>
                  </a:lnTo>
                  <a:lnTo>
                    <a:pt x="989" y="236"/>
                  </a:lnTo>
                  <a:lnTo>
                    <a:pt x="981" y="210"/>
                  </a:lnTo>
                  <a:lnTo>
                    <a:pt x="968" y="177"/>
                  </a:lnTo>
                  <a:lnTo>
                    <a:pt x="953" y="159"/>
                  </a:lnTo>
                  <a:lnTo>
                    <a:pt x="955" y="138"/>
                  </a:lnTo>
                  <a:lnTo>
                    <a:pt x="955" y="123"/>
                  </a:lnTo>
                  <a:lnTo>
                    <a:pt x="961" y="110"/>
                  </a:lnTo>
                  <a:lnTo>
                    <a:pt x="958" y="102"/>
                  </a:lnTo>
                  <a:lnTo>
                    <a:pt x="955" y="102"/>
                  </a:lnTo>
                  <a:lnTo>
                    <a:pt x="953" y="100"/>
                  </a:lnTo>
                  <a:lnTo>
                    <a:pt x="945" y="89"/>
                  </a:lnTo>
                  <a:lnTo>
                    <a:pt x="935" y="74"/>
                  </a:lnTo>
                </a:path>
                <a:path w="1878" h="1598">
                  <a:moveTo>
                    <a:pt x="714" y="82"/>
                  </a:moveTo>
                  <a:lnTo>
                    <a:pt x="714" y="84"/>
                  </a:lnTo>
                  <a:lnTo>
                    <a:pt x="711" y="82"/>
                  </a:lnTo>
                  <a:lnTo>
                    <a:pt x="714" y="82"/>
                  </a:lnTo>
                  <a:close/>
                  <a:moveTo>
                    <a:pt x="763" y="0"/>
                  </a:moveTo>
                  <a:lnTo>
                    <a:pt x="755" y="2"/>
                  </a:lnTo>
                  <a:lnTo>
                    <a:pt x="752" y="7"/>
                  </a:lnTo>
                  <a:lnTo>
                    <a:pt x="752" y="12"/>
                  </a:lnTo>
                  <a:lnTo>
                    <a:pt x="755" y="20"/>
                  </a:lnTo>
                  <a:lnTo>
                    <a:pt x="760" y="23"/>
                  </a:lnTo>
                  <a:lnTo>
                    <a:pt x="760" y="30"/>
                  </a:lnTo>
                  <a:lnTo>
                    <a:pt x="758" y="30"/>
                  </a:lnTo>
                  <a:lnTo>
                    <a:pt x="755" y="35"/>
                  </a:lnTo>
                  <a:lnTo>
                    <a:pt x="752" y="38"/>
                  </a:lnTo>
                  <a:lnTo>
                    <a:pt x="747" y="41"/>
                  </a:lnTo>
                  <a:lnTo>
                    <a:pt x="734" y="41"/>
                  </a:lnTo>
                  <a:lnTo>
                    <a:pt x="729" y="43"/>
                  </a:lnTo>
                  <a:lnTo>
                    <a:pt x="724" y="46"/>
                  </a:lnTo>
                  <a:lnTo>
                    <a:pt x="722" y="51"/>
                  </a:lnTo>
                  <a:lnTo>
                    <a:pt x="722" y="56"/>
                  </a:lnTo>
                  <a:lnTo>
                    <a:pt x="719" y="59"/>
                  </a:lnTo>
                  <a:lnTo>
                    <a:pt x="716" y="64"/>
                  </a:lnTo>
                  <a:lnTo>
                    <a:pt x="716" y="66"/>
                  </a:lnTo>
                  <a:lnTo>
                    <a:pt x="719" y="69"/>
                  </a:lnTo>
                  <a:lnTo>
                    <a:pt x="716" y="71"/>
                  </a:lnTo>
                  <a:lnTo>
                    <a:pt x="714" y="77"/>
                  </a:lnTo>
                  <a:lnTo>
                    <a:pt x="711" y="69"/>
                  </a:lnTo>
                  <a:lnTo>
                    <a:pt x="711" y="66"/>
                  </a:lnTo>
                  <a:lnTo>
                    <a:pt x="711" y="64"/>
                  </a:lnTo>
                  <a:lnTo>
                    <a:pt x="711" y="56"/>
                  </a:lnTo>
                  <a:lnTo>
                    <a:pt x="706" y="51"/>
                  </a:lnTo>
                  <a:lnTo>
                    <a:pt x="701" y="46"/>
                  </a:lnTo>
                  <a:lnTo>
                    <a:pt x="696" y="43"/>
                  </a:lnTo>
                  <a:lnTo>
                    <a:pt x="688" y="46"/>
                  </a:lnTo>
                  <a:lnTo>
                    <a:pt x="683" y="51"/>
                  </a:lnTo>
                  <a:lnTo>
                    <a:pt x="678" y="56"/>
                  </a:lnTo>
                  <a:lnTo>
                    <a:pt x="670" y="56"/>
                  </a:lnTo>
                  <a:lnTo>
                    <a:pt x="668" y="59"/>
                  </a:lnTo>
                  <a:lnTo>
                    <a:pt x="660" y="56"/>
                  </a:lnTo>
                  <a:lnTo>
                    <a:pt x="657" y="59"/>
                  </a:lnTo>
                  <a:lnTo>
                    <a:pt x="655" y="61"/>
                  </a:lnTo>
                  <a:lnTo>
                    <a:pt x="652" y="64"/>
                  </a:lnTo>
                  <a:lnTo>
                    <a:pt x="647" y="66"/>
                  </a:lnTo>
                  <a:lnTo>
                    <a:pt x="642" y="66"/>
                  </a:lnTo>
                  <a:lnTo>
                    <a:pt x="639" y="69"/>
                  </a:lnTo>
                  <a:lnTo>
                    <a:pt x="637" y="74"/>
                  </a:lnTo>
                  <a:lnTo>
                    <a:pt x="637" y="82"/>
                  </a:lnTo>
                  <a:lnTo>
                    <a:pt x="634" y="82"/>
                  </a:lnTo>
                  <a:lnTo>
                    <a:pt x="632" y="77"/>
                  </a:lnTo>
                  <a:lnTo>
                    <a:pt x="629" y="74"/>
                  </a:lnTo>
                  <a:lnTo>
                    <a:pt x="621" y="71"/>
                  </a:lnTo>
                  <a:lnTo>
                    <a:pt x="616" y="69"/>
                  </a:lnTo>
                  <a:lnTo>
                    <a:pt x="614" y="69"/>
                  </a:lnTo>
                  <a:lnTo>
                    <a:pt x="606" y="71"/>
                  </a:lnTo>
                  <a:lnTo>
                    <a:pt x="603" y="77"/>
                  </a:lnTo>
                  <a:lnTo>
                    <a:pt x="601" y="87"/>
                  </a:lnTo>
                  <a:lnTo>
                    <a:pt x="601" y="89"/>
                  </a:lnTo>
                  <a:lnTo>
                    <a:pt x="596" y="89"/>
                  </a:lnTo>
                  <a:lnTo>
                    <a:pt x="596" y="92"/>
                  </a:lnTo>
                  <a:lnTo>
                    <a:pt x="591" y="92"/>
                  </a:lnTo>
                  <a:lnTo>
                    <a:pt x="588" y="95"/>
                  </a:lnTo>
                  <a:lnTo>
                    <a:pt x="585" y="95"/>
                  </a:lnTo>
                  <a:lnTo>
                    <a:pt x="580" y="92"/>
                  </a:lnTo>
                  <a:lnTo>
                    <a:pt x="575" y="95"/>
                  </a:lnTo>
                  <a:lnTo>
                    <a:pt x="573" y="97"/>
                  </a:lnTo>
                  <a:lnTo>
                    <a:pt x="573" y="100"/>
                  </a:lnTo>
                  <a:lnTo>
                    <a:pt x="570" y="100"/>
                  </a:lnTo>
                  <a:lnTo>
                    <a:pt x="565" y="97"/>
                  </a:lnTo>
                  <a:lnTo>
                    <a:pt x="555" y="97"/>
                  </a:lnTo>
                  <a:lnTo>
                    <a:pt x="547" y="95"/>
                  </a:lnTo>
                  <a:lnTo>
                    <a:pt x="539" y="97"/>
                  </a:lnTo>
                  <a:lnTo>
                    <a:pt x="537" y="100"/>
                  </a:lnTo>
                  <a:lnTo>
                    <a:pt x="534" y="105"/>
                  </a:lnTo>
                  <a:lnTo>
                    <a:pt x="534" y="110"/>
                  </a:lnTo>
                  <a:lnTo>
                    <a:pt x="534" y="113"/>
                  </a:lnTo>
                  <a:lnTo>
                    <a:pt x="531" y="120"/>
                  </a:lnTo>
                  <a:lnTo>
                    <a:pt x="531" y="125"/>
                  </a:lnTo>
                  <a:lnTo>
                    <a:pt x="529" y="131"/>
                  </a:lnTo>
                  <a:lnTo>
                    <a:pt x="529" y="136"/>
                  </a:lnTo>
                  <a:lnTo>
                    <a:pt x="526" y="136"/>
                  </a:lnTo>
                  <a:lnTo>
                    <a:pt x="524" y="138"/>
                  </a:lnTo>
                  <a:lnTo>
                    <a:pt x="521" y="141"/>
                  </a:lnTo>
                  <a:lnTo>
                    <a:pt x="521" y="146"/>
                  </a:lnTo>
                  <a:lnTo>
                    <a:pt x="519" y="143"/>
                  </a:lnTo>
                  <a:lnTo>
                    <a:pt x="516" y="143"/>
                  </a:lnTo>
                  <a:lnTo>
                    <a:pt x="511" y="149"/>
                  </a:lnTo>
                  <a:lnTo>
                    <a:pt x="511" y="151"/>
                  </a:lnTo>
                  <a:lnTo>
                    <a:pt x="508" y="156"/>
                  </a:lnTo>
                  <a:lnTo>
                    <a:pt x="506" y="159"/>
                  </a:lnTo>
                  <a:lnTo>
                    <a:pt x="501" y="164"/>
                  </a:lnTo>
                  <a:lnTo>
                    <a:pt x="498" y="161"/>
                  </a:lnTo>
                  <a:lnTo>
                    <a:pt x="493" y="159"/>
                  </a:lnTo>
                  <a:lnTo>
                    <a:pt x="493" y="156"/>
                  </a:lnTo>
                  <a:lnTo>
                    <a:pt x="488" y="154"/>
                  </a:lnTo>
                  <a:lnTo>
                    <a:pt x="485" y="154"/>
                  </a:lnTo>
                  <a:lnTo>
                    <a:pt x="477" y="156"/>
                  </a:lnTo>
                  <a:lnTo>
                    <a:pt x="475" y="161"/>
                  </a:lnTo>
                  <a:lnTo>
                    <a:pt x="472" y="167"/>
                  </a:lnTo>
                  <a:lnTo>
                    <a:pt x="472" y="174"/>
                  </a:lnTo>
                  <a:lnTo>
                    <a:pt x="472" y="177"/>
                  </a:lnTo>
                  <a:lnTo>
                    <a:pt x="472" y="179"/>
                  </a:lnTo>
                  <a:lnTo>
                    <a:pt x="477" y="185"/>
                  </a:lnTo>
                  <a:lnTo>
                    <a:pt x="485" y="185"/>
                  </a:lnTo>
                  <a:lnTo>
                    <a:pt x="493" y="187"/>
                  </a:lnTo>
                  <a:lnTo>
                    <a:pt x="498" y="185"/>
                  </a:lnTo>
                  <a:lnTo>
                    <a:pt x="501" y="179"/>
                  </a:lnTo>
                  <a:lnTo>
                    <a:pt x="503" y="179"/>
                  </a:lnTo>
                  <a:lnTo>
                    <a:pt x="503" y="182"/>
                  </a:lnTo>
                  <a:lnTo>
                    <a:pt x="498" y="187"/>
                  </a:lnTo>
                  <a:lnTo>
                    <a:pt x="498" y="190"/>
                  </a:lnTo>
                  <a:lnTo>
                    <a:pt x="498" y="195"/>
                  </a:lnTo>
                  <a:lnTo>
                    <a:pt x="498" y="197"/>
                  </a:lnTo>
                  <a:lnTo>
                    <a:pt x="498" y="205"/>
                  </a:lnTo>
                  <a:lnTo>
                    <a:pt x="503" y="213"/>
                  </a:lnTo>
                  <a:lnTo>
                    <a:pt x="506" y="215"/>
                  </a:lnTo>
                  <a:lnTo>
                    <a:pt x="511" y="218"/>
                  </a:lnTo>
                  <a:lnTo>
                    <a:pt x="513" y="218"/>
                  </a:lnTo>
                  <a:lnTo>
                    <a:pt x="513" y="223"/>
                  </a:lnTo>
                  <a:lnTo>
                    <a:pt x="508" y="223"/>
                  </a:lnTo>
                  <a:lnTo>
                    <a:pt x="503" y="226"/>
                  </a:lnTo>
                  <a:lnTo>
                    <a:pt x="498" y="223"/>
                  </a:lnTo>
                  <a:lnTo>
                    <a:pt x="493" y="226"/>
                  </a:lnTo>
                  <a:lnTo>
                    <a:pt x="488" y="228"/>
                  </a:lnTo>
                  <a:lnTo>
                    <a:pt x="485" y="228"/>
                  </a:lnTo>
                  <a:lnTo>
                    <a:pt x="483" y="231"/>
                  </a:lnTo>
                  <a:lnTo>
                    <a:pt x="475" y="231"/>
                  </a:lnTo>
                  <a:lnTo>
                    <a:pt x="472" y="236"/>
                  </a:lnTo>
                  <a:lnTo>
                    <a:pt x="472" y="241"/>
                  </a:lnTo>
                  <a:lnTo>
                    <a:pt x="472" y="244"/>
                  </a:lnTo>
                  <a:lnTo>
                    <a:pt x="477" y="249"/>
                  </a:lnTo>
                  <a:lnTo>
                    <a:pt x="483" y="251"/>
                  </a:lnTo>
                  <a:lnTo>
                    <a:pt x="477" y="254"/>
                  </a:lnTo>
                  <a:lnTo>
                    <a:pt x="475" y="251"/>
                  </a:lnTo>
                  <a:lnTo>
                    <a:pt x="470" y="251"/>
                  </a:lnTo>
                  <a:lnTo>
                    <a:pt x="460" y="254"/>
                  </a:lnTo>
                  <a:lnTo>
                    <a:pt x="447" y="259"/>
                  </a:lnTo>
                  <a:lnTo>
                    <a:pt x="442" y="264"/>
                  </a:lnTo>
                  <a:lnTo>
                    <a:pt x="439" y="267"/>
                  </a:lnTo>
                  <a:lnTo>
                    <a:pt x="436" y="269"/>
                  </a:lnTo>
                  <a:lnTo>
                    <a:pt x="434" y="272"/>
                  </a:lnTo>
                  <a:lnTo>
                    <a:pt x="429" y="275"/>
                  </a:lnTo>
                  <a:lnTo>
                    <a:pt x="429" y="280"/>
                  </a:lnTo>
                  <a:lnTo>
                    <a:pt x="429" y="282"/>
                  </a:lnTo>
                  <a:lnTo>
                    <a:pt x="424" y="282"/>
                  </a:lnTo>
                  <a:lnTo>
                    <a:pt x="418" y="285"/>
                  </a:lnTo>
                  <a:lnTo>
                    <a:pt x="416" y="290"/>
                  </a:lnTo>
                  <a:lnTo>
                    <a:pt x="416" y="298"/>
                  </a:lnTo>
                  <a:lnTo>
                    <a:pt x="418" y="303"/>
                  </a:lnTo>
                  <a:lnTo>
                    <a:pt x="418" y="308"/>
                  </a:lnTo>
                  <a:lnTo>
                    <a:pt x="421" y="313"/>
                  </a:lnTo>
                  <a:lnTo>
                    <a:pt x="424" y="316"/>
                  </a:lnTo>
                  <a:lnTo>
                    <a:pt x="431" y="318"/>
                  </a:lnTo>
                  <a:lnTo>
                    <a:pt x="439" y="321"/>
                  </a:lnTo>
                  <a:lnTo>
                    <a:pt x="449" y="329"/>
                  </a:lnTo>
                  <a:lnTo>
                    <a:pt x="465" y="334"/>
                  </a:lnTo>
                  <a:lnTo>
                    <a:pt x="483" y="334"/>
                  </a:lnTo>
                  <a:lnTo>
                    <a:pt x="490" y="331"/>
                  </a:lnTo>
                  <a:lnTo>
                    <a:pt x="495" y="336"/>
                  </a:lnTo>
                  <a:lnTo>
                    <a:pt x="498" y="339"/>
                  </a:lnTo>
                  <a:lnTo>
                    <a:pt x="498" y="341"/>
                  </a:lnTo>
                  <a:lnTo>
                    <a:pt x="498" y="346"/>
                  </a:lnTo>
                  <a:lnTo>
                    <a:pt x="501" y="349"/>
                  </a:lnTo>
                  <a:lnTo>
                    <a:pt x="506" y="352"/>
                  </a:lnTo>
                  <a:lnTo>
                    <a:pt x="513" y="349"/>
                  </a:lnTo>
                  <a:lnTo>
                    <a:pt x="516" y="346"/>
                  </a:lnTo>
                  <a:lnTo>
                    <a:pt x="526" y="339"/>
                  </a:lnTo>
                  <a:lnTo>
                    <a:pt x="534" y="331"/>
                  </a:lnTo>
                  <a:lnTo>
                    <a:pt x="539" y="336"/>
                  </a:lnTo>
                  <a:lnTo>
                    <a:pt x="544" y="339"/>
                  </a:lnTo>
                  <a:lnTo>
                    <a:pt x="552" y="336"/>
                  </a:lnTo>
                  <a:lnTo>
                    <a:pt x="560" y="331"/>
                  </a:lnTo>
                  <a:lnTo>
                    <a:pt x="565" y="329"/>
                  </a:lnTo>
                  <a:lnTo>
                    <a:pt x="567" y="329"/>
                  </a:lnTo>
                  <a:lnTo>
                    <a:pt x="565" y="331"/>
                  </a:lnTo>
                  <a:lnTo>
                    <a:pt x="562" y="334"/>
                  </a:lnTo>
                  <a:lnTo>
                    <a:pt x="557" y="341"/>
                  </a:lnTo>
                  <a:lnTo>
                    <a:pt x="555" y="349"/>
                  </a:lnTo>
                  <a:lnTo>
                    <a:pt x="549" y="354"/>
                  </a:lnTo>
                  <a:lnTo>
                    <a:pt x="544" y="359"/>
                  </a:lnTo>
                  <a:lnTo>
                    <a:pt x="542" y="362"/>
                  </a:lnTo>
                  <a:lnTo>
                    <a:pt x="542" y="367"/>
                  </a:lnTo>
                  <a:lnTo>
                    <a:pt x="544" y="372"/>
                  </a:lnTo>
                  <a:lnTo>
                    <a:pt x="537" y="377"/>
                  </a:lnTo>
                  <a:lnTo>
                    <a:pt x="526" y="380"/>
                  </a:lnTo>
                  <a:lnTo>
                    <a:pt x="516" y="382"/>
                  </a:lnTo>
                  <a:lnTo>
                    <a:pt x="508" y="382"/>
                  </a:lnTo>
                  <a:lnTo>
                    <a:pt x="503" y="380"/>
                  </a:lnTo>
                  <a:lnTo>
                    <a:pt x="498" y="380"/>
                  </a:lnTo>
                  <a:lnTo>
                    <a:pt x="495" y="382"/>
                  </a:lnTo>
                  <a:lnTo>
                    <a:pt x="493" y="388"/>
                  </a:lnTo>
                  <a:lnTo>
                    <a:pt x="493" y="390"/>
                  </a:lnTo>
                  <a:lnTo>
                    <a:pt x="490" y="398"/>
                  </a:lnTo>
                  <a:lnTo>
                    <a:pt x="483" y="400"/>
                  </a:lnTo>
                  <a:lnTo>
                    <a:pt x="477" y="403"/>
                  </a:lnTo>
                  <a:lnTo>
                    <a:pt x="472" y="408"/>
                  </a:lnTo>
                  <a:lnTo>
                    <a:pt x="465" y="416"/>
                  </a:lnTo>
                  <a:lnTo>
                    <a:pt x="454" y="421"/>
                  </a:lnTo>
                  <a:lnTo>
                    <a:pt x="449" y="424"/>
                  </a:lnTo>
                  <a:lnTo>
                    <a:pt x="447" y="429"/>
                  </a:lnTo>
                  <a:lnTo>
                    <a:pt x="444" y="434"/>
                  </a:lnTo>
                  <a:lnTo>
                    <a:pt x="447" y="439"/>
                  </a:lnTo>
                  <a:lnTo>
                    <a:pt x="449" y="442"/>
                  </a:lnTo>
                  <a:lnTo>
                    <a:pt x="452" y="449"/>
                  </a:lnTo>
                  <a:lnTo>
                    <a:pt x="454" y="449"/>
                  </a:lnTo>
                  <a:lnTo>
                    <a:pt x="460" y="452"/>
                  </a:lnTo>
                  <a:lnTo>
                    <a:pt x="467" y="449"/>
                  </a:lnTo>
                  <a:lnTo>
                    <a:pt x="470" y="454"/>
                  </a:lnTo>
                  <a:lnTo>
                    <a:pt x="465" y="457"/>
                  </a:lnTo>
                  <a:lnTo>
                    <a:pt x="460" y="462"/>
                  </a:lnTo>
                  <a:lnTo>
                    <a:pt x="452" y="460"/>
                  </a:lnTo>
                  <a:lnTo>
                    <a:pt x="444" y="460"/>
                  </a:lnTo>
                  <a:lnTo>
                    <a:pt x="436" y="457"/>
                  </a:lnTo>
                  <a:lnTo>
                    <a:pt x="426" y="457"/>
                  </a:lnTo>
                  <a:lnTo>
                    <a:pt x="421" y="462"/>
                  </a:lnTo>
                  <a:lnTo>
                    <a:pt x="418" y="465"/>
                  </a:lnTo>
                  <a:lnTo>
                    <a:pt x="416" y="465"/>
                  </a:lnTo>
                  <a:lnTo>
                    <a:pt x="413" y="462"/>
                  </a:lnTo>
                  <a:lnTo>
                    <a:pt x="406" y="460"/>
                  </a:lnTo>
                  <a:lnTo>
                    <a:pt x="400" y="457"/>
                  </a:lnTo>
                  <a:lnTo>
                    <a:pt x="393" y="452"/>
                  </a:lnTo>
                  <a:lnTo>
                    <a:pt x="385" y="449"/>
                  </a:lnTo>
                  <a:lnTo>
                    <a:pt x="364" y="449"/>
                  </a:lnTo>
                  <a:lnTo>
                    <a:pt x="359" y="454"/>
                  </a:lnTo>
                  <a:lnTo>
                    <a:pt x="354" y="457"/>
                  </a:lnTo>
                  <a:lnTo>
                    <a:pt x="352" y="465"/>
                  </a:lnTo>
                  <a:lnTo>
                    <a:pt x="352" y="470"/>
                  </a:lnTo>
                  <a:lnTo>
                    <a:pt x="349" y="475"/>
                  </a:lnTo>
                  <a:lnTo>
                    <a:pt x="349" y="478"/>
                  </a:lnTo>
                  <a:lnTo>
                    <a:pt x="346" y="483"/>
                  </a:lnTo>
                  <a:lnTo>
                    <a:pt x="346" y="485"/>
                  </a:lnTo>
                  <a:lnTo>
                    <a:pt x="341" y="490"/>
                  </a:lnTo>
                  <a:lnTo>
                    <a:pt x="336" y="485"/>
                  </a:lnTo>
                  <a:lnTo>
                    <a:pt x="336" y="478"/>
                  </a:lnTo>
                  <a:lnTo>
                    <a:pt x="334" y="472"/>
                  </a:lnTo>
                  <a:lnTo>
                    <a:pt x="334" y="467"/>
                  </a:lnTo>
                  <a:lnTo>
                    <a:pt x="334" y="462"/>
                  </a:lnTo>
                  <a:lnTo>
                    <a:pt x="331" y="457"/>
                  </a:lnTo>
                  <a:lnTo>
                    <a:pt x="328" y="454"/>
                  </a:lnTo>
                  <a:lnTo>
                    <a:pt x="323" y="454"/>
                  </a:lnTo>
                  <a:lnTo>
                    <a:pt x="318" y="447"/>
                  </a:lnTo>
                  <a:lnTo>
                    <a:pt x="310" y="442"/>
                  </a:lnTo>
                  <a:lnTo>
                    <a:pt x="305" y="442"/>
                  </a:lnTo>
                  <a:lnTo>
                    <a:pt x="303" y="439"/>
                  </a:lnTo>
                  <a:lnTo>
                    <a:pt x="290" y="439"/>
                  </a:lnTo>
                  <a:lnTo>
                    <a:pt x="285" y="442"/>
                  </a:lnTo>
                  <a:lnTo>
                    <a:pt x="282" y="444"/>
                  </a:lnTo>
                  <a:lnTo>
                    <a:pt x="264" y="444"/>
                  </a:lnTo>
                  <a:lnTo>
                    <a:pt x="251" y="442"/>
                  </a:lnTo>
                  <a:lnTo>
                    <a:pt x="246" y="442"/>
                  </a:lnTo>
                  <a:lnTo>
                    <a:pt x="241" y="439"/>
                  </a:lnTo>
                  <a:lnTo>
                    <a:pt x="236" y="439"/>
                  </a:lnTo>
                  <a:lnTo>
                    <a:pt x="231" y="436"/>
                  </a:lnTo>
                  <a:lnTo>
                    <a:pt x="221" y="436"/>
                  </a:lnTo>
                  <a:lnTo>
                    <a:pt x="215" y="439"/>
                  </a:lnTo>
                  <a:lnTo>
                    <a:pt x="210" y="439"/>
                  </a:lnTo>
                  <a:lnTo>
                    <a:pt x="203" y="436"/>
                  </a:lnTo>
                  <a:lnTo>
                    <a:pt x="200" y="434"/>
                  </a:lnTo>
                  <a:lnTo>
                    <a:pt x="190" y="431"/>
                  </a:lnTo>
                  <a:lnTo>
                    <a:pt x="185" y="431"/>
                  </a:lnTo>
                  <a:lnTo>
                    <a:pt x="177" y="434"/>
                  </a:lnTo>
                  <a:lnTo>
                    <a:pt x="174" y="436"/>
                  </a:lnTo>
                  <a:lnTo>
                    <a:pt x="169" y="439"/>
                  </a:lnTo>
                  <a:lnTo>
                    <a:pt x="164" y="444"/>
                  </a:lnTo>
                  <a:lnTo>
                    <a:pt x="164" y="449"/>
                  </a:lnTo>
                  <a:lnTo>
                    <a:pt x="164" y="454"/>
                  </a:lnTo>
                  <a:lnTo>
                    <a:pt x="167" y="460"/>
                  </a:lnTo>
                  <a:lnTo>
                    <a:pt x="164" y="462"/>
                  </a:lnTo>
                  <a:lnTo>
                    <a:pt x="154" y="460"/>
                  </a:lnTo>
                  <a:lnTo>
                    <a:pt x="149" y="457"/>
                  </a:lnTo>
                  <a:lnTo>
                    <a:pt x="143" y="449"/>
                  </a:lnTo>
                  <a:lnTo>
                    <a:pt x="138" y="447"/>
                  </a:lnTo>
                  <a:lnTo>
                    <a:pt x="133" y="449"/>
                  </a:lnTo>
                  <a:lnTo>
                    <a:pt x="125" y="454"/>
                  </a:lnTo>
                  <a:lnTo>
                    <a:pt x="120" y="457"/>
                  </a:lnTo>
                  <a:lnTo>
                    <a:pt x="113" y="462"/>
                  </a:lnTo>
                  <a:lnTo>
                    <a:pt x="107" y="470"/>
                  </a:lnTo>
                  <a:lnTo>
                    <a:pt x="107" y="480"/>
                  </a:lnTo>
                  <a:lnTo>
                    <a:pt x="110" y="488"/>
                  </a:lnTo>
                  <a:lnTo>
                    <a:pt x="107" y="496"/>
                  </a:lnTo>
                  <a:lnTo>
                    <a:pt x="105" y="506"/>
                  </a:lnTo>
                  <a:lnTo>
                    <a:pt x="105" y="514"/>
                  </a:lnTo>
                  <a:lnTo>
                    <a:pt x="102" y="524"/>
                  </a:lnTo>
                  <a:lnTo>
                    <a:pt x="102" y="526"/>
                  </a:lnTo>
                  <a:lnTo>
                    <a:pt x="100" y="534"/>
                  </a:lnTo>
                  <a:lnTo>
                    <a:pt x="100" y="539"/>
                  </a:lnTo>
                  <a:lnTo>
                    <a:pt x="105" y="544"/>
                  </a:lnTo>
                  <a:lnTo>
                    <a:pt x="113" y="547"/>
                  </a:lnTo>
                  <a:lnTo>
                    <a:pt x="123" y="544"/>
                  </a:lnTo>
                  <a:lnTo>
                    <a:pt x="125" y="539"/>
                  </a:lnTo>
                  <a:lnTo>
                    <a:pt x="128" y="537"/>
                  </a:lnTo>
                  <a:lnTo>
                    <a:pt x="125" y="532"/>
                  </a:lnTo>
                  <a:lnTo>
                    <a:pt x="128" y="516"/>
                  </a:lnTo>
                  <a:lnTo>
                    <a:pt x="131" y="511"/>
                  </a:lnTo>
                  <a:lnTo>
                    <a:pt x="133" y="508"/>
                  </a:lnTo>
                  <a:lnTo>
                    <a:pt x="136" y="508"/>
                  </a:lnTo>
                  <a:lnTo>
                    <a:pt x="138" y="511"/>
                  </a:lnTo>
                  <a:lnTo>
                    <a:pt x="141" y="514"/>
                  </a:lnTo>
                  <a:lnTo>
                    <a:pt x="141" y="521"/>
                  </a:lnTo>
                  <a:lnTo>
                    <a:pt x="143" y="526"/>
                  </a:lnTo>
                  <a:lnTo>
                    <a:pt x="138" y="529"/>
                  </a:lnTo>
                  <a:lnTo>
                    <a:pt x="136" y="532"/>
                  </a:lnTo>
                  <a:lnTo>
                    <a:pt x="133" y="537"/>
                  </a:lnTo>
                  <a:lnTo>
                    <a:pt x="133" y="539"/>
                  </a:lnTo>
                  <a:lnTo>
                    <a:pt x="136" y="550"/>
                  </a:lnTo>
                  <a:lnTo>
                    <a:pt x="138" y="555"/>
                  </a:lnTo>
                  <a:lnTo>
                    <a:pt x="141" y="560"/>
                  </a:lnTo>
                  <a:lnTo>
                    <a:pt x="136" y="562"/>
                  </a:lnTo>
                  <a:lnTo>
                    <a:pt x="131" y="562"/>
                  </a:lnTo>
                  <a:lnTo>
                    <a:pt x="123" y="560"/>
                  </a:lnTo>
                  <a:lnTo>
                    <a:pt x="118" y="560"/>
                  </a:lnTo>
                  <a:lnTo>
                    <a:pt x="113" y="565"/>
                  </a:lnTo>
                  <a:lnTo>
                    <a:pt x="107" y="568"/>
                  </a:lnTo>
                  <a:lnTo>
                    <a:pt x="97" y="568"/>
                  </a:lnTo>
                  <a:lnTo>
                    <a:pt x="92" y="565"/>
                  </a:lnTo>
                  <a:lnTo>
                    <a:pt x="89" y="568"/>
                  </a:lnTo>
                  <a:lnTo>
                    <a:pt x="87" y="568"/>
                  </a:lnTo>
                  <a:lnTo>
                    <a:pt x="84" y="570"/>
                  </a:lnTo>
                  <a:lnTo>
                    <a:pt x="82" y="575"/>
                  </a:lnTo>
                  <a:lnTo>
                    <a:pt x="77" y="578"/>
                  </a:lnTo>
                  <a:lnTo>
                    <a:pt x="71" y="580"/>
                  </a:lnTo>
                  <a:lnTo>
                    <a:pt x="69" y="586"/>
                  </a:lnTo>
                  <a:lnTo>
                    <a:pt x="71" y="593"/>
                  </a:lnTo>
                  <a:lnTo>
                    <a:pt x="77" y="596"/>
                  </a:lnTo>
                  <a:lnTo>
                    <a:pt x="79" y="596"/>
                  </a:lnTo>
                  <a:lnTo>
                    <a:pt x="89" y="598"/>
                  </a:lnTo>
                  <a:lnTo>
                    <a:pt x="118" y="598"/>
                  </a:lnTo>
                  <a:lnTo>
                    <a:pt x="118" y="606"/>
                  </a:lnTo>
                  <a:lnTo>
                    <a:pt x="118" y="611"/>
                  </a:lnTo>
                  <a:lnTo>
                    <a:pt x="120" y="616"/>
                  </a:lnTo>
                  <a:lnTo>
                    <a:pt x="131" y="622"/>
                  </a:lnTo>
                  <a:lnTo>
                    <a:pt x="138" y="632"/>
                  </a:lnTo>
                  <a:lnTo>
                    <a:pt x="141" y="640"/>
                  </a:lnTo>
                  <a:lnTo>
                    <a:pt x="143" y="642"/>
                  </a:lnTo>
                  <a:lnTo>
                    <a:pt x="164" y="642"/>
                  </a:lnTo>
                  <a:lnTo>
                    <a:pt x="169" y="640"/>
                  </a:lnTo>
                  <a:lnTo>
                    <a:pt x="177" y="640"/>
                  </a:lnTo>
                  <a:lnTo>
                    <a:pt x="187" y="632"/>
                  </a:lnTo>
                  <a:lnTo>
                    <a:pt x="190" y="629"/>
                  </a:lnTo>
                  <a:lnTo>
                    <a:pt x="192" y="629"/>
                  </a:lnTo>
                  <a:lnTo>
                    <a:pt x="203" y="627"/>
                  </a:lnTo>
                  <a:lnTo>
                    <a:pt x="221" y="629"/>
                  </a:lnTo>
                  <a:lnTo>
                    <a:pt x="228" y="632"/>
                  </a:lnTo>
                  <a:lnTo>
                    <a:pt x="231" y="632"/>
                  </a:lnTo>
                  <a:lnTo>
                    <a:pt x="228" y="634"/>
                  </a:lnTo>
                  <a:lnTo>
                    <a:pt x="223" y="637"/>
                  </a:lnTo>
                  <a:lnTo>
                    <a:pt x="221" y="642"/>
                  </a:lnTo>
                  <a:lnTo>
                    <a:pt x="221" y="650"/>
                  </a:lnTo>
                  <a:lnTo>
                    <a:pt x="221" y="658"/>
                  </a:lnTo>
                  <a:lnTo>
                    <a:pt x="203" y="660"/>
                  </a:lnTo>
                  <a:lnTo>
                    <a:pt x="187" y="663"/>
                  </a:lnTo>
                  <a:lnTo>
                    <a:pt x="182" y="660"/>
                  </a:lnTo>
                  <a:lnTo>
                    <a:pt x="172" y="663"/>
                  </a:lnTo>
                  <a:lnTo>
                    <a:pt x="167" y="665"/>
                  </a:lnTo>
                  <a:lnTo>
                    <a:pt x="159" y="668"/>
                  </a:lnTo>
                  <a:lnTo>
                    <a:pt x="154" y="670"/>
                  </a:lnTo>
                  <a:lnTo>
                    <a:pt x="151" y="675"/>
                  </a:lnTo>
                  <a:lnTo>
                    <a:pt x="154" y="683"/>
                  </a:lnTo>
                  <a:lnTo>
                    <a:pt x="151" y="693"/>
                  </a:lnTo>
                  <a:lnTo>
                    <a:pt x="149" y="706"/>
                  </a:lnTo>
                  <a:lnTo>
                    <a:pt x="151" y="714"/>
                  </a:lnTo>
                  <a:lnTo>
                    <a:pt x="154" y="722"/>
                  </a:lnTo>
                  <a:lnTo>
                    <a:pt x="156" y="729"/>
                  </a:lnTo>
                  <a:lnTo>
                    <a:pt x="149" y="732"/>
                  </a:lnTo>
                  <a:lnTo>
                    <a:pt x="141" y="729"/>
                  </a:lnTo>
                  <a:lnTo>
                    <a:pt x="128" y="729"/>
                  </a:lnTo>
                  <a:lnTo>
                    <a:pt x="120" y="732"/>
                  </a:lnTo>
                  <a:lnTo>
                    <a:pt x="118" y="735"/>
                  </a:lnTo>
                  <a:lnTo>
                    <a:pt x="118" y="740"/>
                  </a:lnTo>
                  <a:lnTo>
                    <a:pt x="118" y="745"/>
                  </a:lnTo>
                  <a:lnTo>
                    <a:pt x="107" y="745"/>
                  </a:lnTo>
                  <a:lnTo>
                    <a:pt x="95" y="747"/>
                  </a:lnTo>
                  <a:lnTo>
                    <a:pt x="92" y="747"/>
                  </a:lnTo>
                  <a:lnTo>
                    <a:pt x="87" y="750"/>
                  </a:lnTo>
                  <a:lnTo>
                    <a:pt x="84" y="755"/>
                  </a:lnTo>
                  <a:lnTo>
                    <a:pt x="84" y="763"/>
                  </a:lnTo>
                  <a:lnTo>
                    <a:pt x="87" y="768"/>
                  </a:lnTo>
                  <a:lnTo>
                    <a:pt x="89" y="773"/>
                  </a:lnTo>
                  <a:lnTo>
                    <a:pt x="95" y="778"/>
                  </a:lnTo>
                  <a:lnTo>
                    <a:pt x="95" y="781"/>
                  </a:lnTo>
                  <a:lnTo>
                    <a:pt x="100" y="783"/>
                  </a:lnTo>
                  <a:lnTo>
                    <a:pt x="102" y="783"/>
                  </a:lnTo>
                  <a:lnTo>
                    <a:pt x="107" y="786"/>
                  </a:lnTo>
                  <a:lnTo>
                    <a:pt x="107" y="791"/>
                  </a:lnTo>
                  <a:lnTo>
                    <a:pt x="100" y="794"/>
                  </a:lnTo>
                  <a:lnTo>
                    <a:pt x="95" y="799"/>
                  </a:lnTo>
                  <a:lnTo>
                    <a:pt x="89" y="809"/>
                  </a:lnTo>
                  <a:lnTo>
                    <a:pt x="87" y="812"/>
                  </a:lnTo>
                  <a:lnTo>
                    <a:pt x="89" y="817"/>
                  </a:lnTo>
                  <a:lnTo>
                    <a:pt x="92" y="819"/>
                  </a:lnTo>
                  <a:lnTo>
                    <a:pt x="95" y="822"/>
                  </a:lnTo>
                  <a:lnTo>
                    <a:pt x="102" y="822"/>
                  </a:lnTo>
                  <a:lnTo>
                    <a:pt x="110" y="825"/>
                  </a:lnTo>
                  <a:lnTo>
                    <a:pt x="115" y="822"/>
                  </a:lnTo>
                  <a:lnTo>
                    <a:pt x="120" y="822"/>
                  </a:lnTo>
                  <a:lnTo>
                    <a:pt x="123" y="825"/>
                  </a:lnTo>
                  <a:lnTo>
                    <a:pt x="123" y="830"/>
                  </a:lnTo>
                  <a:lnTo>
                    <a:pt x="128" y="832"/>
                  </a:lnTo>
                  <a:lnTo>
                    <a:pt x="138" y="835"/>
                  </a:lnTo>
                  <a:lnTo>
                    <a:pt x="141" y="835"/>
                  </a:lnTo>
                  <a:lnTo>
                    <a:pt x="146" y="837"/>
                  </a:lnTo>
                  <a:lnTo>
                    <a:pt x="151" y="835"/>
                  </a:lnTo>
                  <a:lnTo>
                    <a:pt x="156" y="835"/>
                  </a:lnTo>
                  <a:lnTo>
                    <a:pt x="154" y="845"/>
                  </a:lnTo>
                  <a:lnTo>
                    <a:pt x="154" y="853"/>
                  </a:lnTo>
                  <a:lnTo>
                    <a:pt x="159" y="858"/>
                  </a:lnTo>
                  <a:lnTo>
                    <a:pt x="161" y="866"/>
                  </a:lnTo>
                  <a:lnTo>
                    <a:pt x="169" y="868"/>
                  </a:lnTo>
                  <a:lnTo>
                    <a:pt x="169" y="863"/>
                  </a:lnTo>
                  <a:lnTo>
                    <a:pt x="172" y="868"/>
                  </a:lnTo>
                  <a:lnTo>
                    <a:pt x="177" y="866"/>
                  </a:lnTo>
                  <a:lnTo>
                    <a:pt x="179" y="866"/>
                  </a:lnTo>
                  <a:lnTo>
                    <a:pt x="190" y="868"/>
                  </a:lnTo>
                  <a:lnTo>
                    <a:pt x="195" y="866"/>
                  </a:lnTo>
                  <a:lnTo>
                    <a:pt x="195" y="868"/>
                  </a:lnTo>
                  <a:lnTo>
                    <a:pt x="190" y="871"/>
                  </a:lnTo>
                  <a:lnTo>
                    <a:pt x="187" y="876"/>
                  </a:lnTo>
                  <a:lnTo>
                    <a:pt x="187" y="879"/>
                  </a:lnTo>
                  <a:lnTo>
                    <a:pt x="187" y="881"/>
                  </a:lnTo>
                  <a:lnTo>
                    <a:pt x="187" y="889"/>
                  </a:lnTo>
                  <a:lnTo>
                    <a:pt x="190" y="894"/>
                  </a:lnTo>
                  <a:lnTo>
                    <a:pt x="192" y="897"/>
                  </a:lnTo>
                  <a:lnTo>
                    <a:pt x="197" y="897"/>
                  </a:lnTo>
                  <a:lnTo>
                    <a:pt x="203" y="894"/>
                  </a:lnTo>
                  <a:lnTo>
                    <a:pt x="223" y="894"/>
                  </a:lnTo>
                  <a:lnTo>
                    <a:pt x="226" y="891"/>
                  </a:lnTo>
                  <a:lnTo>
                    <a:pt x="231" y="894"/>
                  </a:lnTo>
                  <a:lnTo>
                    <a:pt x="239" y="891"/>
                  </a:lnTo>
                  <a:lnTo>
                    <a:pt x="244" y="894"/>
                  </a:lnTo>
                  <a:lnTo>
                    <a:pt x="251" y="897"/>
                  </a:lnTo>
                  <a:lnTo>
                    <a:pt x="256" y="897"/>
                  </a:lnTo>
                  <a:lnTo>
                    <a:pt x="264" y="894"/>
                  </a:lnTo>
                  <a:lnTo>
                    <a:pt x="269" y="897"/>
                  </a:lnTo>
                  <a:lnTo>
                    <a:pt x="277" y="894"/>
                  </a:lnTo>
                  <a:lnTo>
                    <a:pt x="308" y="891"/>
                  </a:lnTo>
                  <a:lnTo>
                    <a:pt x="321" y="889"/>
                  </a:lnTo>
                  <a:lnTo>
                    <a:pt x="344" y="889"/>
                  </a:lnTo>
                  <a:lnTo>
                    <a:pt x="349" y="886"/>
                  </a:lnTo>
                  <a:lnTo>
                    <a:pt x="362" y="881"/>
                  </a:lnTo>
                  <a:lnTo>
                    <a:pt x="372" y="881"/>
                  </a:lnTo>
                  <a:lnTo>
                    <a:pt x="370" y="886"/>
                  </a:lnTo>
                  <a:lnTo>
                    <a:pt x="370" y="891"/>
                  </a:lnTo>
                  <a:lnTo>
                    <a:pt x="375" y="897"/>
                  </a:lnTo>
                  <a:lnTo>
                    <a:pt x="382" y="902"/>
                  </a:lnTo>
                  <a:lnTo>
                    <a:pt x="380" y="902"/>
                  </a:lnTo>
                  <a:lnTo>
                    <a:pt x="375" y="904"/>
                  </a:lnTo>
                  <a:lnTo>
                    <a:pt x="372" y="904"/>
                  </a:lnTo>
                  <a:lnTo>
                    <a:pt x="372" y="907"/>
                  </a:lnTo>
                  <a:lnTo>
                    <a:pt x="367" y="904"/>
                  </a:lnTo>
                  <a:lnTo>
                    <a:pt x="362" y="907"/>
                  </a:lnTo>
                  <a:lnTo>
                    <a:pt x="357" y="907"/>
                  </a:lnTo>
                  <a:lnTo>
                    <a:pt x="346" y="909"/>
                  </a:lnTo>
                  <a:lnTo>
                    <a:pt x="341" y="915"/>
                  </a:lnTo>
                  <a:lnTo>
                    <a:pt x="339" y="922"/>
                  </a:lnTo>
                  <a:lnTo>
                    <a:pt x="331" y="920"/>
                  </a:lnTo>
                  <a:lnTo>
                    <a:pt x="323" y="917"/>
                  </a:lnTo>
                  <a:lnTo>
                    <a:pt x="318" y="915"/>
                  </a:lnTo>
                  <a:lnTo>
                    <a:pt x="313" y="912"/>
                  </a:lnTo>
                  <a:lnTo>
                    <a:pt x="310" y="912"/>
                  </a:lnTo>
                  <a:lnTo>
                    <a:pt x="305" y="915"/>
                  </a:lnTo>
                  <a:lnTo>
                    <a:pt x="303" y="920"/>
                  </a:lnTo>
                  <a:lnTo>
                    <a:pt x="300" y="927"/>
                  </a:lnTo>
                  <a:lnTo>
                    <a:pt x="298" y="933"/>
                  </a:lnTo>
                  <a:lnTo>
                    <a:pt x="295" y="935"/>
                  </a:lnTo>
                  <a:lnTo>
                    <a:pt x="287" y="945"/>
                  </a:lnTo>
                  <a:lnTo>
                    <a:pt x="280" y="958"/>
                  </a:lnTo>
                  <a:lnTo>
                    <a:pt x="277" y="961"/>
                  </a:lnTo>
                  <a:lnTo>
                    <a:pt x="272" y="974"/>
                  </a:lnTo>
                  <a:lnTo>
                    <a:pt x="267" y="989"/>
                  </a:lnTo>
                  <a:lnTo>
                    <a:pt x="262" y="994"/>
                  </a:lnTo>
                  <a:lnTo>
                    <a:pt x="256" y="997"/>
                  </a:lnTo>
                  <a:lnTo>
                    <a:pt x="254" y="999"/>
                  </a:lnTo>
                  <a:lnTo>
                    <a:pt x="256" y="1007"/>
                  </a:lnTo>
                  <a:lnTo>
                    <a:pt x="259" y="1012"/>
                  </a:lnTo>
                  <a:lnTo>
                    <a:pt x="264" y="1015"/>
                  </a:lnTo>
                  <a:lnTo>
                    <a:pt x="267" y="1012"/>
                  </a:lnTo>
                  <a:lnTo>
                    <a:pt x="267" y="1007"/>
                  </a:lnTo>
                  <a:lnTo>
                    <a:pt x="269" y="1012"/>
                  </a:lnTo>
                  <a:lnTo>
                    <a:pt x="272" y="1015"/>
                  </a:lnTo>
                  <a:lnTo>
                    <a:pt x="277" y="1015"/>
                  </a:lnTo>
                  <a:lnTo>
                    <a:pt x="269" y="1020"/>
                  </a:lnTo>
                  <a:lnTo>
                    <a:pt x="264" y="1025"/>
                  </a:lnTo>
                  <a:lnTo>
                    <a:pt x="262" y="1033"/>
                  </a:lnTo>
                  <a:lnTo>
                    <a:pt x="262" y="1040"/>
                  </a:lnTo>
                  <a:lnTo>
                    <a:pt x="259" y="1046"/>
                  </a:lnTo>
                  <a:lnTo>
                    <a:pt x="256" y="1048"/>
                  </a:lnTo>
                  <a:lnTo>
                    <a:pt x="254" y="1053"/>
                  </a:lnTo>
                  <a:lnTo>
                    <a:pt x="251" y="1064"/>
                  </a:lnTo>
                  <a:lnTo>
                    <a:pt x="251" y="1071"/>
                  </a:lnTo>
                  <a:lnTo>
                    <a:pt x="233" y="1071"/>
                  </a:lnTo>
                  <a:lnTo>
                    <a:pt x="228" y="1074"/>
                  </a:lnTo>
                  <a:lnTo>
                    <a:pt x="221" y="1082"/>
                  </a:lnTo>
                  <a:lnTo>
                    <a:pt x="218" y="1084"/>
                  </a:lnTo>
                  <a:lnTo>
                    <a:pt x="218" y="1089"/>
                  </a:lnTo>
                  <a:lnTo>
                    <a:pt x="208" y="1100"/>
                  </a:lnTo>
                  <a:lnTo>
                    <a:pt x="195" y="1110"/>
                  </a:lnTo>
                  <a:lnTo>
                    <a:pt x="187" y="1118"/>
                  </a:lnTo>
                  <a:lnTo>
                    <a:pt x="179" y="1125"/>
                  </a:lnTo>
                  <a:lnTo>
                    <a:pt x="172" y="1130"/>
                  </a:lnTo>
                  <a:lnTo>
                    <a:pt x="161" y="1136"/>
                  </a:lnTo>
                  <a:lnTo>
                    <a:pt x="151" y="1146"/>
                  </a:lnTo>
                  <a:lnTo>
                    <a:pt x="149" y="1148"/>
                  </a:lnTo>
                  <a:lnTo>
                    <a:pt x="146" y="1151"/>
                  </a:lnTo>
                  <a:lnTo>
                    <a:pt x="146" y="1154"/>
                  </a:lnTo>
                  <a:lnTo>
                    <a:pt x="149" y="1159"/>
                  </a:lnTo>
                  <a:lnTo>
                    <a:pt x="154" y="1161"/>
                  </a:lnTo>
                  <a:lnTo>
                    <a:pt x="161" y="1161"/>
                  </a:lnTo>
                  <a:lnTo>
                    <a:pt x="167" y="1159"/>
                  </a:lnTo>
                  <a:lnTo>
                    <a:pt x="177" y="1156"/>
                  </a:lnTo>
                  <a:lnTo>
                    <a:pt x="185" y="1156"/>
                  </a:lnTo>
                  <a:lnTo>
                    <a:pt x="195" y="1154"/>
                  </a:lnTo>
                  <a:lnTo>
                    <a:pt x="205" y="1151"/>
                  </a:lnTo>
                  <a:lnTo>
                    <a:pt x="208" y="1151"/>
                  </a:lnTo>
                  <a:lnTo>
                    <a:pt x="210" y="1148"/>
                  </a:lnTo>
                  <a:lnTo>
                    <a:pt x="208" y="1156"/>
                  </a:lnTo>
                  <a:lnTo>
                    <a:pt x="208" y="1161"/>
                  </a:lnTo>
                  <a:lnTo>
                    <a:pt x="208" y="1164"/>
                  </a:lnTo>
                  <a:lnTo>
                    <a:pt x="208" y="1169"/>
                  </a:lnTo>
                  <a:lnTo>
                    <a:pt x="205" y="1177"/>
                  </a:lnTo>
                  <a:lnTo>
                    <a:pt x="200" y="1179"/>
                  </a:lnTo>
                  <a:lnTo>
                    <a:pt x="195" y="1182"/>
                  </a:lnTo>
                  <a:lnTo>
                    <a:pt x="179" y="1192"/>
                  </a:lnTo>
                  <a:lnTo>
                    <a:pt x="164" y="1197"/>
                  </a:lnTo>
                  <a:lnTo>
                    <a:pt x="151" y="1197"/>
                  </a:lnTo>
                  <a:lnTo>
                    <a:pt x="146" y="1202"/>
                  </a:lnTo>
                  <a:lnTo>
                    <a:pt x="143" y="1205"/>
                  </a:lnTo>
                  <a:lnTo>
                    <a:pt x="143" y="1210"/>
                  </a:lnTo>
                  <a:lnTo>
                    <a:pt x="143" y="1215"/>
                  </a:lnTo>
                  <a:lnTo>
                    <a:pt x="146" y="1218"/>
                  </a:lnTo>
                  <a:lnTo>
                    <a:pt x="149" y="1220"/>
                  </a:lnTo>
                  <a:lnTo>
                    <a:pt x="156" y="1226"/>
                  </a:lnTo>
                  <a:lnTo>
                    <a:pt x="167" y="1226"/>
                  </a:lnTo>
                  <a:lnTo>
                    <a:pt x="169" y="1228"/>
                  </a:lnTo>
                  <a:lnTo>
                    <a:pt x="169" y="1231"/>
                  </a:lnTo>
                  <a:lnTo>
                    <a:pt x="167" y="1241"/>
                  </a:lnTo>
                  <a:lnTo>
                    <a:pt x="164" y="1251"/>
                  </a:lnTo>
                  <a:lnTo>
                    <a:pt x="167" y="1254"/>
                  </a:lnTo>
                  <a:lnTo>
                    <a:pt x="164" y="1256"/>
                  </a:lnTo>
                  <a:lnTo>
                    <a:pt x="161" y="1259"/>
                  </a:lnTo>
                  <a:lnTo>
                    <a:pt x="161" y="1262"/>
                  </a:lnTo>
                  <a:lnTo>
                    <a:pt x="164" y="1267"/>
                  </a:lnTo>
                  <a:lnTo>
                    <a:pt x="167" y="1269"/>
                  </a:lnTo>
                  <a:lnTo>
                    <a:pt x="164" y="1269"/>
                  </a:lnTo>
                  <a:lnTo>
                    <a:pt x="161" y="1274"/>
                  </a:lnTo>
                  <a:lnTo>
                    <a:pt x="154" y="1274"/>
                  </a:lnTo>
                  <a:lnTo>
                    <a:pt x="146" y="1269"/>
                  </a:lnTo>
                  <a:lnTo>
                    <a:pt x="143" y="1267"/>
                  </a:lnTo>
                  <a:lnTo>
                    <a:pt x="141" y="1262"/>
                  </a:lnTo>
                  <a:lnTo>
                    <a:pt x="138" y="1256"/>
                  </a:lnTo>
                  <a:lnTo>
                    <a:pt x="141" y="1249"/>
                  </a:lnTo>
                  <a:lnTo>
                    <a:pt x="136" y="1244"/>
                  </a:lnTo>
                  <a:lnTo>
                    <a:pt x="123" y="1244"/>
                  </a:lnTo>
                  <a:lnTo>
                    <a:pt x="120" y="1246"/>
                  </a:lnTo>
                  <a:lnTo>
                    <a:pt x="118" y="1249"/>
                  </a:lnTo>
                  <a:lnTo>
                    <a:pt x="118" y="1254"/>
                  </a:lnTo>
                  <a:lnTo>
                    <a:pt x="120" y="1256"/>
                  </a:lnTo>
                  <a:lnTo>
                    <a:pt x="120" y="1259"/>
                  </a:lnTo>
                  <a:lnTo>
                    <a:pt x="118" y="1264"/>
                  </a:lnTo>
                  <a:lnTo>
                    <a:pt x="110" y="1269"/>
                  </a:lnTo>
                  <a:lnTo>
                    <a:pt x="107" y="1262"/>
                  </a:lnTo>
                  <a:lnTo>
                    <a:pt x="102" y="1254"/>
                  </a:lnTo>
                  <a:lnTo>
                    <a:pt x="97" y="1251"/>
                  </a:lnTo>
                  <a:lnTo>
                    <a:pt x="92" y="1251"/>
                  </a:lnTo>
                  <a:lnTo>
                    <a:pt x="84" y="1254"/>
                  </a:lnTo>
                  <a:lnTo>
                    <a:pt x="74" y="1259"/>
                  </a:lnTo>
                  <a:lnTo>
                    <a:pt x="66" y="1264"/>
                  </a:lnTo>
                  <a:lnTo>
                    <a:pt x="64" y="1267"/>
                  </a:lnTo>
                  <a:lnTo>
                    <a:pt x="59" y="1272"/>
                  </a:lnTo>
                  <a:lnTo>
                    <a:pt x="53" y="1272"/>
                  </a:lnTo>
                  <a:lnTo>
                    <a:pt x="48" y="1274"/>
                  </a:lnTo>
                  <a:lnTo>
                    <a:pt x="46" y="1274"/>
                  </a:lnTo>
                  <a:lnTo>
                    <a:pt x="43" y="1280"/>
                  </a:lnTo>
                  <a:lnTo>
                    <a:pt x="43" y="1282"/>
                  </a:lnTo>
                  <a:lnTo>
                    <a:pt x="43" y="1285"/>
                  </a:lnTo>
                  <a:lnTo>
                    <a:pt x="38" y="1285"/>
                  </a:lnTo>
                  <a:lnTo>
                    <a:pt x="28" y="1287"/>
                  </a:lnTo>
                  <a:lnTo>
                    <a:pt x="23" y="1292"/>
                  </a:lnTo>
                  <a:lnTo>
                    <a:pt x="20" y="1300"/>
                  </a:lnTo>
                  <a:lnTo>
                    <a:pt x="17" y="1313"/>
                  </a:lnTo>
                  <a:lnTo>
                    <a:pt x="17" y="1328"/>
                  </a:lnTo>
                  <a:lnTo>
                    <a:pt x="10" y="1328"/>
                  </a:lnTo>
                  <a:lnTo>
                    <a:pt x="5" y="1334"/>
                  </a:lnTo>
                  <a:lnTo>
                    <a:pt x="2" y="1334"/>
                  </a:lnTo>
                  <a:lnTo>
                    <a:pt x="0" y="1339"/>
                  </a:lnTo>
                  <a:lnTo>
                    <a:pt x="0" y="1341"/>
                  </a:lnTo>
                  <a:lnTo>
                    <a:pt x="0" y="1346"/>
                  </a:lnTo>
                  <a:lnTo>
                    <a:pt x="17" y="1331"/>
                  </a:lnTo>
                  <a:lnTo>
                    <a:pt x="20" y="1334"/>
                  </a:lnTo>
                  <a:lnTo>
                    <a:pt x="25" y="1339"/>
                  </a:lnTo>
                  <a:lnTo>
                    <a:pt x="33" y="1341"/>
                  </a:lnTo>
                  <a:lnTo>
                    <a:pt x="38" y="1339"/>
                  </a:lnTo>
                  <a:lnTo>
                    <a:pt x="48" y="1336"/>
                  </a:lnTo>
                  <a:lnTo>
                    <a:pt x="56" y="1336"/>
                  </a:lnTo>
                  <a:lnTo>
                    <a:pt x="59" y="1334"/>
                  </a:lnTo>
                  <a:lnTo>
                    <a:pt x="69" y="1334"/>
                  </a:lnTo>
                  <a:lnTo>
                    <a:pt x="77" y="1331"/>
                  </a:lnTo>
                  <a:lnTo>
                    <a:pt x="79" y="1334"/>
                  </a:lnTo>
                  <a:lnTo>
                    <a:pt x="84" y="1331"/>
                  </a:lnTo>
                  <a:lnTo>
                    <a:pt x="87" y="1334"/>
                  </a:lnTo>
                  <a:lnTo>
                    <a:pt x="92" y="1336"/>
                  </a:lnTo>
                  <a:lnTo>
                    <a:pt x="97" y="1336"/>
                  </a:lnTo>
                  <a:lnTo>
                    <a:pt x="110" y="1331"/>
                  </a:lnTo>
                  <a:lnTo>
                    <a:pt x="125" y="1328"/>
                  </a:lnTo>
                  <a:lnTo>
                    <a:pt x="128" y="1326"/>
                  </a:lnTo>
                  <a:lnTo>
                    <a:pt x="136" y="1326"/>
                  </a:lnTo>
                  <a:lnTo>
                    <a:pt x="138" y="1328"/>
                  </a:lnTo>
                  <a:lnTo>
                    <a:pt x="141" y="1331"/>
                  </a:lnTo>
                  <a:lnTo>
                    <a:pt x="136" y="1336"/>
                  </a:lnTo>
                  <a:lnTo>
                    <a:pt x="136" y="1339"/>
                  </a:lnTo>
                  <a:lnTo>
                    <a:pt x="133" y="1346"/>
                  </a:lnTo>
                  <a:lnTo>
                    <a:pt x="125" y="1349"/>
                  </a:lnTo>
                  <a:lnTo>
                    <a:pt x="115" y="1349"/>
                  </a:lnTo>
                  <a:lnTo>
                    <a:pt x="82" y="1364"/>
                  </a:lnTo>
                  <a:lnTo>
                    <a:pt x="79" y="1367"/>
                  </a:lnTo>
                  <a:lnTo>
                    <a:pt x="74" y="1370"/>
                  </a:lnTo>
                  <a:lnTo>
                    <a:pt x="69" y="1372"/>
                  </a:lnTo>
                  <a:lnTo>
                    <a:pt x="56" y="1385"/>
                  </a:lnTo>
                  <a:lnTo>
                    <a:pt x="43" y="1395"/>
                  </a:lnTo>
                  <a:lnTo>
                    <a:pt x="33" y="1403"/>
                  </a:lnTo>
                  <a:lnTo>
                    <a:pt x="30" y="1408"/>
                  </a:lnTo>
                  <a:lnTo>
                    <a:pt x="28" y="1413"/>
                  </a:lnTo>
                  <a:lnTo>
                    <a:pt x="30" y="1418"/>
                  </a:lnTo>
                  <a:lnTo>
                    <a:pt x="30" y="1416"/>
                  </a:lnTo>
                  <a:lnTo>
                    <a:pt x="33" y="1418"/>
                  </a:lnTo>
                  <a:lnTo>
                    <a:pt x="38" y="1423"/>
                  </a:lnTo>
                  <a:lnTo>
                    <a:pt x="35" y="1426"/>
                  </a:lnTo>
                  <a:lnTo>
                    <a:pt x="33" y="1431"/>
                  </a:lnTo>
                  <a:lnTo>
                    <a:pt x="33" y="1436"/>
                  </a:lnTo>
                  <a:lnTo>
                    <a:pt x="35" y="1439"/>
                  </a:lnTo>
                  <a:lnTo>
                    <a:pt x="48" y="1439"/>
                  </a:lnTo>
                  <a:lnTo>
                    <a:pt x="48" y="1444"/>
                  </a:lnTo>
                  <a:lnTo>
                    <a:pt x="46" y="1449"/>
                  </a:lnTo>
                  <a:lnTo>
                    <a:pt x="48" y="1454"/>
                  </a:lnTo>
                  <a:lnTo>
                    <a:pt x="51" y="1457"/>
                  </a:lnTo>
                  <a:lnTo>
                    <a:pt x="59" y="1459"/>
                  </a:lnTo>
                  <a:lnTo>
                    <a:pt x="64" y="1457"/>
                  </a:lnTo>
                  <a:lnTo>
                    <a:pt x="66" y="1454"/>
                  </a:lnTo>
                  <a:lnTo>
                    <a:pt x="77" y="1449"/>
                  </a:lnTo>
                  <a:lnTo>
                    <a:pt x="82" y="1441"/>
                  </a:lnTo>
                  <a:lnTo>
                    <a:pt x="84" y="1439"/>
                  </a:lnTo>
                  <a:lnTo>
                    <a:pt x="87" y="1441"/>
                  </a:lnTo>
                  <a:lnTo>
                    <a:pt x="87" y="1444"/>
                  </a:lnTo>
                  <a:lnTo>
                    <a:pt x="84" y="1447"/>
                  </a:lnTo>
                  <a:lnTo>
                    <a:pt x="79" y="1449"/>
                  </a:lnTo>
                  <a:lnTo>
                    <a:pt x="77" y="1452"/>
                  </a:lnTo>
                  <a:lnTo>
                    <a:pt x="77" y="1454"/>
                  </a:lnTo>
                  <a:lnTo>
                    <a:pt x="77" y="1459"/>
                  </a:lnTo>
                  <a:lnTo>
                    <a:pt x="79" y="1462"/>
                  </a:lnTo>
                  <a:lnTo>
                    <a:pt x="87" y="1465"/>
                  </a:lnTo>
                  <a:lnTo>
                    <a:pt x="89" y="1467"/>
                  </a:lnTo>
                  <a:lnTo>
                    <a:pt x="95" y="1467"/>
                  </a:lnTo>
                  <a:lnTo>
                    <a:pt x="100" y="1472"/>
                  </a:lnTo>
                  <a:lnTo>
                    <a:pt x="102" y="1477"/>
                  </a:lnTo>
                  <a:lnTo>
                    <a:pt x="107" y="1477"/>
                  </a:lnTo>
                  <a:lnTo>
                    <a:pt x="113" y="1475"/>
                  </a:lnTo>
                  <a:lnTo>
                    <a:pt x="131" y="1467"/>
                  </a:lnTo>
                  <a:lnTo>
                    <a:pt x="146" y="1459"/>
                  </a:lnTo>
                  <a:lnTo>
                    <a:pt x="151" y="1457"/>
                  </a:lnTo>
                  <a:lnTo>
                    <a:pt x="156" y="1454"/>
                  </a:lnTo>
                  <a:lnTo>
                    <a:pt x="161" y="1452"/>
                  </a:lnTo>
                  <a:lnTo>
                    <a:pt x="164" y="1454"/>
                  </a:lnTo>
                  <a:lnTo>
                    <a:pt x="164" y="1457"/>
                  </a:lnTo>
                  <a:lnTo>
                    <a:pt x="156" y="1457"/>
                  </a:lnTo>
                  <a:lnTo>
                    <a:pt x="151" y="1462"/>
                  </a:lnTo>
                  <a:lnTo>
                    <a:pt x="143" y="1465"/>
                  </a:lnTo>
                  <a:lnTo>
                    <a:pt x="138" y="1465"/>
                  </a:lnTo>
                  <a:lnTo>
                    <a:pt x="136" y="1467"/>
                  </a:lnTo>
                  <a:lnTo>
                    <a:pt x="131" y="1472"/>
                  </a:lnTo>
                  <a:lnTo>
                    <a:pt x="131" y="1477"/>
                  </a:lnTo>
                  <a:lnTo>
                    <a:pt x="131" y="1483"/>
                  </a:lnTo>
                  <a:lnTo>
                    <a:pt x="133" y="1488"/>
                  </a:lnTo>
                  <a:lnTo>
                    <a:pt x="123" y="1490"/>
                  </a:lnTo>
                  <a:lnTo>
                    <a:pt x="115" y="1490"/>
                  </a:lnTo>
                  <a:lnTo>
                    <a:pt x="110" y="1493"/>
                  </a:lnTo>
                  <a:lnTo>
                    <a:pt x="107" y="1495"/>
                  </a:lnTo>
                  <a:lnTo>
                    <a:pt x="107" y="1501"/>
                  </a:lnTo>
                  <a:lnTo>
                    <a:pt x="107" y="1503"/>
                  </a:lnTo>
                  <a:lnTo>
                    <a:pt x="113" y="1508"/>
                  </a:lnTo>
                  <a:lnTo>
                    <a:pt x="100" y="1511"/>
                  </a:lnTo>
                  <a:lnTo>
                    <a:pt x="87" y="1513"/>
                  </a:lnTo>
                  <a:lnTo>
                    <a:pt x="79" y="1519"/>
                  </a:lnTo>
                  <a:lnTo>
                    <a:pt x="74" y="1524"/>
                  </a:lnTo>
                  <a:lnTo>
                    <a:pt x="74" y="1531"/>
                  </a:lnTo>
                  <a:lnTo>
                    <a:pt x="74" y="1534"/>
                  </a:lnTo>
                  <a:lnTo>
                    <a:pt x="77" y="1539"/>
                  </a:lnTo>
                  <a:lnTo>
                    <a:pt x="82" y="1542"/>
                  </a:lnTo>
                  <a:lnTo>
                    <a:pt x="87" y="1539"/>
                  </a:lnTo>
                  <a:lnTo>
                    <a:pt x="89" y="1537"/>
                  </a:lnTo>
                  <a:lnTo>
                    <a:pt x="92" y="1534"/>
                  </a:lnTo>
                  <a:lnTo>
                    <a:pt x="100" y="1537"/>
                  </a:lnTo>
                  <a:lnTo>
                    <a:pt x="110" y="1534"/>
                  </a:lnTo>
                  <a:lnTo>
                    <a:pt x="115" y="1531"/>
                  </a:lnTo>
                  <a:lnTo>
                    <a:pt x="120" y="1534"/>
                  </a:lnTo>
                  <a:lnTo>
                    <a:pt x="136" y="1534"/>
                  </a:lnTo>
                  <a:lnTo>
                    <a:pt x="141" y="1529"/>
                  </a:lnTo>
                  <a:lnTo>
                    <a:pt x="146" y="1526"/>
                  </a:lnTo>
                  <a:lnTo>
                    <a:pt x="167" y="1526"/>
                  </a:lnTo>
                  <a:lnTo>
                    <a:pt x="174" y="1524"/>
                  </a:lnTo>
                  <a:lnTo>
                    <a:pt x="179" y="1524"/>
                  </a:lnTo>
                  <a:lnTo>
                    <a:pt x="187" y="1519"/>
                  </a:lnTo>
                  <a:lnTo>
                    <a:pt x="190" y="1513"/>
                  </a:lnTo>
                  <a:lnTo>
                    <a:pt x="192" y="1508"/>
                  </a:lnTo>
                  <a:lnTo>
                    <a:pt x="197" y="1506"/>
                  </a:lnTo>
                  <a:lnTo>
                    <a:pt x="221" y="1501"/>
                  </a:lnTo>
                  <a:lnTo>
                    <a:pt x="233" y="1498"/>
                  </a:lnTo>
                  <a:lnTo>
                    <a:pt x="241" y="1493"/>
                  </a:lnTo>
                  <a:lnTo>
                    <a:pt x="239" y="1495"/>
                  </a:lnTo>
                  <a:lnTo>
                    <a:pt x="233" y="1498"/>
                  </a:lnTo>
                  <a:lnTo>
                    <a:pt x="228" y="1501"/>
                  </a:lnTo>
                  <a:lnTo>
                    <a:pt x="210" y="1511"/>
                  </a:lnTo>
                  <a:lnTo>
                    <a:pt x="203" y="1513"/>
                  </a:lnTo>
                  <a:lnTo>
                    <a:pt x="187" y="1521"/>
                  </a:lnTo>
                  <a:lnTo>
                    <a:pt x="182" y="1526"/>
                  </a:lnTo>
                  <a:lnTo>
                    <a:pt x="177" y="1534"/>
                  </a:lnTo>
                  <a:lnTo>
                    <a:pt x="172" y="1537"/>
                  </a:lnTo>
                  <a:lnTo>
                    <a:pt x="167" y="1542"/>
                  </a:lnTo>
                  <a:lnTo>
                    <a:pt x="167" y="1547"/>
                  </a:lnTo>
                  <a:lnTo>
                    <a:pt x="169" y="1552"/>
                  </a:lnTo>
                  <a:lnTo>
                    <a:pt x="177" y="1555"/>
                  </a:lnTo>
                  <a:lnTo>
                    <a:pt x="179" y="1555"/>
                  </a:lnTo>
                  <a:lnTo>
                    <a:pt x="187" y="1552"/>
                  </a:lnTo>
                  <a:lnTo>
                    <a:pt x="177" y="1560"/>
                  </a:lnTo>
                  <a:lnTo>
                    <a:pt x="172" y="1562"/>
                  </a:lnTo>
                  <a:lnTo>
                    <a:pt x="169" y="1567"/>
                  </a:lnTo>
                  <a:lnTo>
                    <a:pt x="169" y="1570"/>
                  </a:lnTo>
                  <a:lnTo>
                    <a:pt x="172" y="1575"/>
                  </a:lnTo>
                  <a:lnTo>
                    <a:pt x="172" y="1578"/>
                  </a:lnTo>
                  <a:lnTo>
                    <a:pt x="174" y="1583"/>
                  </a:lnTo>
                  <a:lnTo>
                    <a:pt x="177" y="1585"/>
                  </a:lnTo>
                  <a:lnTo>
                    <a:pt x="182" y="1588"/>
                  </a:lnTo>
                  <a:lnTo>
                    <a:pt x="185" y="1588"/>
                  </a:lnTo>
                  <a:lnTo>
                    <a:pt x="190" y="1585"/>
                  </a:lnTo>
                  <a:lnTo>
                    <a:pt x="200" y="1585"/>
                  </a:lnTo>
                  <a:lnTo>
                    <a:pt x="208" y="1583"/>
                  </a:lnTo>
                  <a:lnTo>
                    <a:pt x="210" y="1578"/>
                  </a:lnTo>
                  <a:lnTo>
                    <a:pt x="213" y="1573"/>
                  </a:lnTo>
                  <a:lnTo>
                    <a:pt x="213" y="1570"/>
                  </a:lnTo>
                  <a:lnTo>
                    <a:pt x="215" y="1570"/>
                  </a:lnTo>
                  <a:lnTo>
                    <a:pt x="221" y="1567"/>
                  </a:lnTo>
                  <a:lnTo>
                    <a:pt x="226" y="1570"/>
                  </a:lnTo>
                  <a:lnTo>
                    <a:pt x="231" y="1570"/>
                  </a:lnTo>
                  <a:lnTo>
                    <a:pt x="236" y="1573"/>
                  </a:lnTo>
                  <a:lnTo>
                    <a:pt x="239" y="1573"/>
                  </a:lnTo>
                  <a:lnTo>
                    <a:pt x="246" y="1570"/>
                  </a:lnTo>
                  <a:lnTo>
                    <a:pt x="251" y="1567"/>
                  </a:lnTo>
                  <a:lnTo>
                    <a:pt x="262" y="1567"/>
                  </a:lnTo>
                  <a:lnTo>
                    <a:pt x="262" y="1570"/>
                  </a:lnTo>
                  <a:lnTo>
                    <a:pt x="259" y="1573"/>
                  </a:lnTo>
                  <a:lnTo>
                    <a:pt x="251" y="1580"/>
                  </a:lnTo>
                  <a:lnTo>
                    <a:pt x="249" y="1580"/>
                  </a:lnTo>
                  <a:lnTo>
                    <a:pt x="244" y="1583"/>
                  </a:lnTo>
                  <a:lnTo>
                    <a:pt x="244" y="1585"/>
                  </a:lnTo>
                  <a:lnTo>
                    <a:pt x="241" y="1588"/>
                  </a:lnTo>
                  <a:lnTo>
                    <a:pt x="244" y="1593"/>
                  </a:lnTo>
                  <a:lnTo>
                    <a:pt x="246" y="1598"/>
                  </a:lnTo>
                  <a:lnTo>
                    <a:pt x="262" y="1598"/>
                  </a:lnTo>
                  <a:lnTo>
                    <a:pt x="267" y="1593"/>
                  </a:lnTo>
                  <a:lnTo>
                    <a:pt x="272" y="1585"/>
                  </a:lnTo>
                  <a:lnTo>
                    <a:pt x="277" y="1585"/>
                  </a:lnTo>
                  <a:lnTo>
                    <a:pt x="287" y="1583"/>
                  </a:lnTo>
                  <a:lnTo>
                    <a:pt x="295" y="1583"/>
                  </a:lnTo>
                  <a:lnTo>
                    <a:pt x="300" y="1580"/>
                  </a:lnTo>
                  <a:lnTo>
                    <a:pt x="305" y="1575"/>
                  </a:lnTo>
                  <a:lnTo>
                    <a:pt x="321" y="1575"/>
                  </a:lnTo>
                  <a:lnTo>
                    <a:pt x="326" y="1573"/>
                  </a:lnTo>
                  <a:lnTo>
                    <a:pt x="328" y="1570"/>
                  </a:lnTo>
                  <a:lnTo>
                    <a:pt x="334" y="1565"/>
                  </a:lnTo>
                  <a:lnTo>
                    <a:pt x="339" y="1562"/>
                  </a:lnTo>
                  <a:lnTo>
                    <a:pt x="349" y="1557"/>
                  </a:lnTo>
                  <a:lnTo>
                    <a:pt x="354" y="1552"/>
                  </a:lnTo>
                  <a:lnTo>
                    <a:pt x="357" y="1552"/>
                  </a:lnTo>
                  <a:lnTo>
                    <a:pt x="362" y="1549"/>
                  </a:lnTo>
                  <a:lnTo>
                    <a:pt x="370" y="1547"/>
                  </a:lnTo>
                  <a:lnTo>
                    <a:pt x="375" y="1547"/>
                  </a:lnTo>
                  <a:lnTo>
                    <a:pt x="380" y="1549"/>
                  </a:lnTo>
                  <a:lnTo>
                    <a:pt x="385" y="1552"/>
                  </a:lnTo>
                  <a:lnTo>
                    <a:pt x="393" y="1555"/>
                  </a:lnTo>
                  <a:lnTo>
                    <a:pt x="400" y="1552"/>
                  </a:lnTo>
                  <a:lnTo>
                    <a:pt x="408" y="1544"/>
                  </a:lnTo>
                  <a:lnTo>
                    <a:pt x="413" y="1537"/>
                  </a:lnTo>
                  <a:lnTo>
                    <a:pt x="416" y="1534"/>
                  </a:lnTo>
                  <a:lnTo>
                    <a:pt x="424" y="1537"/>
                  </a:lnTo>
                  <a:lnTo>
                    <a:pt x="429" y="1539"/>
                  </a:lnTo>
                  <a:lnTo>
                    <a:pt x="434" y="1542"/>
                  </a:lnTo>
                  <a:lnTo>
                    <a:pt x="447" y="1542"/>
                  </a:lnTo>
                  <a:lnTo>
                    <a:pt x="449" y="1537"/>
                  </a:lnTo>
                  <a:lnTo>
                    <a:pt x="452" y="1531"/>
                  </a:lnTo>
                  <a:lnTo>
                    <a:pt x="454" y="1521"/>
                  </a:lnTo>
                  <a:lnTo>
                    <a:pt x="454" y="1519"/>
                  </a:lnTo>
                  <a:lnTo>
                    <a:pt x="457" y="1519"/>
                  </a:lnTo>
                  <a:lnTo>
                    <a:pt x="465" y="1516"/>
                  </a:lnTo>
                  <a:lnTo>
                    <a:pt x="475" y="1516"/>
                  </a:lnTo>
                  <a:lnTo>
                    <a:pt x="477" y="1519"/>
                  </a:lnTo>
                  <a:lnTo>
                    <a:pt x="477" y="1521"/>
                  </a:lnTo>
                  <a:lnTo>
                    <a:pt x="480" y="1526"/>
                  </a:lnTo>
                  <a:lnTo>
                    <a:pt x="485" y="1529"/>
                  </a:lnTo>
                  <a:lnTo>
                    <a:pt x="490" y="1526"/>
                  </a:lnTo>
                  <a:lnTo>
                    <a:pt x="493" y="1521"/>
                  </a:lnTo>
                  <a:lnTo>
                    <a:pt x="493" y="1519"/>
                  </a:lnTo>
                  <a:lnTo>
                    <a:pt x="490" y="1511"/>
                  </a:lnTo>
                  <a:lnTo>
                    <a:pt x="495" y="1503"/>
                  </a:lnTo>
                  <a:lnTo>
                    <a:pt x="498" y="1503"/>
                  </a:lnTo>
                  <a:lnTo>
                    <a:pt x="503" y="1501"/>
                  </a:lnTo>
                  <a:lnTo>
                    <a:pt x="508" y="1498"/>
                  </a:lnTo>
                  <a:lnTo>
                    <a:pt x="513" y="1495"/>
                  </a:lnTo>
                  <a:lnTo>
                    <a:pt x="516" y="1495"/>
                  </a:lnTo>
                  <a:lnTo>
                    <a:pt x="526" y="1490"/>
                  </a:lnTo>
                  <a:lnTo>
                    <a:pt x="534" y="1485"/>
                  </a:lnTo>
                  <a:lnTo>
                    <a:pt x="539" y="1483"/>
                  </a:lnTo>
                  <a:lnTo>
                    <a:pt x="542" y="1477"/>
                  </a:lnTo>
                  <a:lnTo>
                    <a:pt x="547" y="1472"/>
                  </a:lnTo>
                  <a:lnTo>
                    <a:pt x="547" y="1467"/>
                  </a:lnTo>
                  <a:lnTo>
                    <a:pt x="547" y="1465"/>
                  </a:lnTo>
                  <a:lnTo>
                    <a:pt x="549" y="1459"/>
                  </a:lnTo>
                  <a:lnTo>
                    <a:pt x="549" y="1457"/>
                  </a:lnTo>
                  <a:lnTo>
                    <a:pt x="560" y="1457"/>
                  </a:lnTo>
                  <a:lnTo>
                    <a:pt x="565" y="1459"/>
                  </a:lnTo>
                  <a:lnTo>
                    <a:pt x="578" y="1459"/>
                  </a:lnTo>
                  <a:lnTo>
                    <a:pt x="583" y="1454"/>
                  </a:lnTo>
                  <a:lnTo>
                    <a:pt x="588" y="1452"/>
                  </a:lnTo>
                  <a:lnTo>
                    <a:pt x="601" y="1449"/>
                  </a:lnTo>
                  <a:lnTo>
                    <a:pt x="606" y="1447"/>
                  </a:lnTo>
                  <a:lnTo>
                    <a:pt x="614" y="1447"/>
                  </a:lnTo>
                  <a:lnTo>
                    <a:pt x="616" y="1444"/>
                  </a:lnTo>
                  <a:lnTo>
                    <a:pt x="619" y="1439"/>
                  </a:lnTo>
                  <a:lnTo>
                    <a:pt x="619" y="1434"/>
                  </a:lnTo>
                  <a:lnTo>
                    <a:pt x="619" y="1431"/>
                  </a:lnTo>
                  <a:lnTo>
                    <a:pt x="621" y="1429"/>
                  </a:lnTo>
                  <a:lnTo>
                    <a:pt x="629" y="1426"/>
                  </a:lnTo>
                  <a:lnTo>
                    <a:pt x="637" y="1423"/>
                  </a:lnTo>
                  <a:lnTo>
                    <a:pt x="647" y="1423"/>
                  </a:lnTo>
                  <a:lnTo>
                    <a:pt x="650" y="1418"/>
                  </a:lnTo>
                  <a:lnTo>
                    <a:pt x="650" y="1416"/>
                  </a:lnTo>
                  <a:lnTo>
                    <a:pt x="650" y="1413"/>
                  </a:lnTo>
                  <a:lnTo>
                    <a:pt x="645" y="1408"/>
                  </a:lnTo>
                  <a:lnTo>
                    <a:pt x="650" y="1403"/>
                  </a:lnTo>
                  <a:lnTo>
                    <a:pt x="652" y="1400"/>
                  </a:lnTo>
                  <a:lnTo>
                    <a:pt x="655" y="1400"/>
                  </a:lnTo>
                  <a:lnTo>
                    <a:pt x="663" y="1398"/>
                  </a:lnTo>
                  <a:lnTo>
                    <a:pt x="668" y="1398"/>
                  </a:lnTo>
                  <a:lnTo>
                    <a:pt x="670" y="1400"/>
                  </a:lnTo>
                  <a:lnTo>
                    <a:pt x="675" y="1403"/>
                  </a:lnTo>
                  <a:lnTo>
                    <a:pt x="680" y="1400"/>
                  </a:lnTo>
                  <a:lnTo>
                    <a:pt x="683" y="1398"/>
                  </a:lnTo>
                  <a:lnTo>
                    <a:pt x="686" y="1398"/>
                  </a:lnTo>
                  <a:lnTo>
                    <a:pt x="686" y="1395"/>
                  </a:lnTo>
                  <a:lnTo>
                    <a:pt x="688" y="1387"/>
                  </a:lnTo>
                  <a:lnTo>
                    <a:pt x="698" y="1387"/>
                  </a:lnTo>
                  <a:lnTo>
                    <a:pt x="704" y="1385"/>
                  </a:lnTo>
                  <a:lnTo>
                    <a:pt x="709" y="1382"/>
                  </a:lnTo>
                  <a:lnTo>
                    <a:pt x="714" y="1380"/>
                  </a:lnTo>
                  <a:lnTo>
                    <a:pt x="716" y="1377"/>
                  </a:lnTo>
                  <a:lnTo>
                    <a:pt x="722" y="1370"/>
                  </a:lnTo>
                  <a:lnTo>
                    <a:pt x="722" y="1362"/>
                  </a:lnTo>
                  <a:lnTo>
                    <a:pt x="722" y="1359"/>
                  </a:lnTo>
                  <a:lnTo>
                    <a:pt x="724" y="1359"/>
                  </a:lnTo>
                  <a:lnTo>
                    <a:pt x="727" y="1357"/>
                  </a:lnTo>
                  <a:lnTo>
                    <a:pt x="729" y="1354"/>
                  </a:lnTo>
                  <a:lnTo>
                    <a:pt x="729" y="1349"/>
                  </a:lnTo>
                  <a:lnTo>
                    <a:pt x="727" y="1346"/>
                  </a:lnTo>
                  <a:lnTo>
                    <a:pt x="724" y="1344"/>
                  </a:lnTo>
                  <a:lnTo>
                    <a:pt x="729" y="1339"/>
                  </a:lnTo>
                  <a:lnTo>
                    <a:pt x="732" y="1336"/>
                  </a:lnTo>
                  <a:lnTo>
                    <a:pt x="734" y="1336"/>
                  </a:lnTo>
                  <a:lnTo>
                    <a:pt x="740" y="1334"/>
                  </a:lnTo>
                  <a:lnTo>
                    <a:pt x="752" y="1328"/>
                  </a:lnTo>
                  <a:lnTo>
                    <a:pt x="755" y="1328"/>
                  </a:lnTo>
                  <a:lnTo>
                    <a:pt x="763" y="1326"/>
                  </a:lnTo>
                  <a:lnTo>
                    <a:pt x="768" y="1323"/>
                  </a:lnTo>
                  <a:lnTo>
                    <a:pt x="786" y="1323"/>
                  </a:lnTo>
                  <a:lnTo>
                    <a:pt x="788" y="1326"/>
                  </a:lnTo>
                  <a:lnTo>
                    <a:pt x="804" y="1326"/>
                  </a:lnTo>
                  <a:lnTo>
                    <a:pt x="809" y="1323"/>
                  </a:lnTo>
                  <a:lnTo>
                    <a:pt x="817" y="1321"/>
                  </a:lnTo>
                  <a:lnTo>
                    <a:pt x="819" y="1321"/>
                  </a:lnTo>
                  <a:lnTo>
                    <a:pt x="819" y="1318"/>
                  </a:lnTo>
                  <a:lnTo>
                    <a:pt x="822" y="1318"/>
                  </a:lnTo>
                  <a:lnTo>
                    <a:pt x="824" y="1326"/>
                  </a:lnTo>
                  <a:lnTo>
                    <a:pt x="830" y="1326"/>
                  </a:lnTo>
                  <a:lnTo>
                    <a:pt x="837" y="1323"/>
                  </a:lnTo>
                  <a:lnTo>
                    <a:pt x="842" y="1326"/>
                  </a:lnTo>
                  <a:lnTo>
                    <a:pt x="850" y="1326"/>
                  </a:lnTo>
                  <a:lnTo>
                    <a:pt x="855" y="1323"/>
                  </a:lnTo>
                  <a:lnTo>
                    <a:pt x="855" y="1321"/>
                  </a:lnTo>
                  <a:lnTo>
                    <a:pt x="858" y="1321"/>
                  </a:lnTo>
                  <a:lnTo>
                    <a:pt x="860" y="1318"/>
                  </a:lnTo>
                  <a:lnTo>
                    <a:pt x="866" y="1310"/>
                  </a:lnTo>
                  <a:lnTo>
                    <a:pt x="866" y="1313"/>
                  </a:lnTo>
                  <a:lnTo>
                    <a:pt x="863" y="1323"/>
                  </a:lnTo>
                  <a:lnTo>
                    <a:pt x="866" y="1326"/>
                  </a:lnTo>
                  <a:lnTo>
                    <a:pt x="871" y="1328"/>
                  </a:lnTo>
                  <a:lnTo>
                    <a:pt x="876" y="1328"/>
                  </a:lnTo>
                  <a:lnTo>
                    <a:pt x="878" y="1323"/>
                  </a:lnTo>
                  <a:lnTo>
                    <a:pt x="884" y="1316"/>
                  </a:lnTo>
                  <a:lnTo>
                    <a:pt x="886" y="1316"/>
                  </a:lnTo>
                  <a:lnTo>
                    <a:pt x="889" y="1313"/>
                  </a:lnTo>
                  <a:lnTo>
                    <a:pt x="894" y="1310"/>
                  </a:lnTo>
                  <a:lnTo>
                    <a:pt x="899" y="1305"/>
                  </a:lnTo>
                  <a:lnTo>
                    <a:pt x="899" y="1303"/>
                  </a:lnTo>
                  <a:lnTo>
                    <a:pt x="899" y="1300"/>
                  </a:lnTo>
                  <a:lnTo>
                    <a:pt x="899" y="1298"/>
                  </a:lnTo>
                  <a:lnTo>
                    <a:pt x="904" y="1298"/>
                  </a:lnTo>
                  <a:lnTo>
                    <a:pt x="912" y="1295"/>
                  </a:lnTo>
                  <a:lnTo>
                    <a:pt x="919" y="1295"/>
                  </a:lnTo>
                  <a:lnTo>
                    <a:pt x="932" y="1298"/>
                  </a:lnTo>
                  <a:lnTo>
                    <a:pt x="940" y="1303"/>
                  </a:lnTo>
                  <a:lnTo>
                    <a:pt x="945" y="1308"/>
                  </a:lnTo>
                  <a:lnTo>
                    <a:pt x="950" y="1310"/>
                  </a:lnTo>
                  <a:lnTo>
                    <a:pt x="958" y="1308"/>
                  </a:lnTo>
                  <a:lnTo>
                    <a:pt x="966" y="1305"/>
                  </a:lnTo>
                  <a:lnTo>
                    <a:pt x="973" y="1303"/>
                  </a:lnTo>
                  <a:lnTo>
                    <a:pt x="976" y="1303"/>
                  </a:lnTo>
                  <a:lnTo>
                    <a:pt x="979" y="1305"/>
                  </a:lnTo>
                  <a:lnTo>
                    <a:pt x="991" y="1305"/>
                  </a:lnTo>
                  <a:lnTo>
                    <a:pt x="994" y="1308"/>
                  </a:lnTo>
                  <a:lnTo>
                    <a:pt x="997" y="1310"/>
                  </a:lnTo>
                  <a:lnTo>
                    <a:pt x="1002" y="1310"/>
                  </a:lnTo>
                  <a:lnTo>
                    <a:pt x="1007" y="1308"/>
                  </a:lnTo>
                  <a:lnTo>
                    <a:pt x="1009" y="1305"/>
                  </a:lnTo>
                  <a:lnTo>
                    <a:pt x="1012" y="1300"/>
                  </a:lnTo>
                  <a:lnTo>
                    <a:pt x="1015" y="1295"/>
                  </a:lnTo>
                  <a:lnTo>
                    <a:pt x="1017" y="1287"/>
                  </a:lnTo>
                  <a:lnTo>
                    <a:pt x="1020" y="1280"/>
                  </a:lnTo>
                  <a:lnTo>
                    <a:pt x="1017" y="1274"/>
                  </a:lnTo>
                  <a:lnTo>
                    <a:pt x="1012" y="1269"/>
                  </a:lnTo>
                  <a:lnTo>
                    <a:pt x="1009" y="1267"/>
                  </a:lnTo>
                  <a:lnTo>
                    <a:pt x="1004" y="1267"/>
                  </a:lnTo>
                  <a:lnTo>
                    <a:pt x="1004" y="1264"/>
                  </a:lnTo>
                  <a:lnTo>
                    <a:pt x="1004" y="1262"/>
                  </a:lnTo>
                  <a:lnTo>
                    <a:pt x="1004" y="1259"/>
                  </a:lnTo>
                  <a:lnTo>
                    <a:pt x="1004" y="1254"/>
                  </a:lnTo>
                  <a:lnTo>
                    <a:pt x="1002" y="1246"/>
                  </a:lnTo>
                  <a:lnTo>
                    <a:pt x="999" y="1244"/>
                  </a:lnTo>
                  <a:lnTo>
                    <a:pt x="994" y="1244"/>
                  </a:lnTo>
                  <a:lnTo>
                    <a:pt x="991" y="1246"/>
                  </a:lnTo>
                  <a:lnTo>
                    <a:pt x="989" y="1241"/>
                  </a:lnTo>
                  <a:lnTo>
                    <a:pt x="991" y="1241"/>
                  </a:lnTo>
                  <a:lnTo>
                    <a:pt x="994" y="1238"/>
                  </a:lnTo>
                  <a:lnTo>
                    <a:pt x="999" y="1244"/>
                  </a:lnTo>
                  <a:lnTo>
                    <a:pt x="1007" y="1244"/>
                  </a:lnTo>
                  <a:lnTo>
                    <a:pt x="1012" y="1238"/>
                  </a:lnTo>
                  <a:lnTo>
                    <a:pt x="1012" y="1231"/>
                  </a:lnTo>
                  <a:lnTo>
                    <a:pt x="1012" y="1226"/>
                  </a:lnTo>
                  <a:lnTo>
                    <a:pt x="1012" y="1220"/>
                  </a:lnTo>
                  <a:lnTo>
                    <a:pt x="1012" y="1213"/>
                  </a:lnTo>
                  <a:lnTo>
                    <a:pt x="1017" y="1210"/>
                  </a:lnTo>
                  <a:lnTo>
                    <a:pt x="1020" y="1205"/>
                  </a:lnTo>
                  <a:lnTo>
                    <a:pt x="1022" y="1200"/>
                  </a:lnTo>
                  <a:lnTo>
                    <a:pt x="1025" y="1195"/>
                  </a:lnTo>
                  <a:lnTo>
                    <a:pt x="1027" y="1192"/>
                  </a:lnTo>
                  <a:lnTo>
                    <a:pt x="1030" y="1187"/>
                  </a:lnTo>
                  <a:lnTo>
                    <a:pt x="1030" y="1184"/>
                  </a:lnTo>
                  <a:lnTo>
                    <a:pt x="1033" y="1184"/>
                  </a:lnTo>
                  <a:lnTo>
                    <a:pt x="1035" y="1179"/>
                  </a:lnTo>
                  <a:lnTo>
                    <a:pt x="1038" y="1174"/>
                  </a:lnTo>
                  <a:lnTo>
                    <a:pt x="1040" y="1174"/>
                  </a:lnTo>
                  <a:lnTo>
                    <a:pt x="1040" y="1172"/>
                  </a:lnTo>
                  <a:lnTo>
                    <a:pt x="1043" y="1166"/>
                  </a:lnTo>
                  <a:lnTo>
                    <a:pt x="1045" y="1164"/>
                  </a:lnTo>
                  <a:lnTo>
                    <a:pt x="1048" y="1159"/>
                  </a:lnTo>
                  <a:lnTo>
                    <a:pt x="1048" y="1151"/>
                  </a:lnTo>
                  <a:lnTo>
                    <a:pt x="1048" y="1148"/>
                  </a:lnTo>
                  <a:lnTo>
                    <a:pt x="1045" y="1143"/>
                  </a:lnTo>
                  <a:lnTo>
                    <a:pt x="1045" y="1141"/>
                  </a:lnTo>
                  <a:lnTo>
                    <a:pt x="1045" y="1138"/>
                  </a:lnTo>
                  <a:lnTo>
                    <a:pt x="1045" y="1133"/>
                  </a:lnTo>
                  <a:lnTo>
                    <a:pt x="1043" y="1128"/>
                  </a:lnTo>
                  <a:lnTo>
                    <a:pt x="1043" y="1115"/>
                  </a:lnTo>
                  <a:lnTo>
                    <a:pt x="1043" y="1112"/>
                  </a:lnTo>
                  <a:lnTo>
                    <a:pt x="1043" y="1110"/>
                  </a:lnTo>
                  <a:lnTo>
                    <a:pt x="1045" y="1107"/>
                  </a:lnTo>
                  <a:lnTo>
                    <a:pt x="1048" y="1107"/>
                  </a:lnTo>
                  <a:lnTo>
                    <a:pt x="1051" y="1102"/>
                  </a:lnTo>
                  <a:lnTo>
                    <a:pt x="1053" y="1100"/>
                  </a:lnTo>
                  <a:lnTo>
                    <a:pt x="1056" y="1097"/>
                  </a:lnTo>
                  <a:lnTo>
                    <a:pt x="1056" y="1094"/>
                  </a:lnTo>
                  <a:lnTo>
                    <a:pt x="1061" y="1084"/>
                  </a:lnTo>
                  <a:lnTo>
                    <a:pt x="1061" y="1082"/>
                  </a:lnTo>
                  <a:lnTo>
                    <a:pt x="1061" y="1069"/>
                  </a:lnTo>
                  <a:lnTo>
                    <a:pt x="1061" y="1061"/>
                  </a:lnTo>
                  <a:lnTo>
                    <a:pt x="1063" y="1058"/>
                  </a:lnTo>
                  <a:lnTo>
                    <a:pt x="1066" y="1053"/>
                  </a:lnTo>
                  <a:lnTo>
                    <a:pt x="1069" y="1048"/>
                  </a:lnTo>
                  <a:lnTo>
                    <a:pt x="1076" y="1043"/>
                  </a:lnTo>
                  <a:lnTo>
                    <a:pt x="1081" y="1038"/>
                  </a:lnTo>
                  <a:lnTo>
                    <a:pt x="1081" y="1030"/>
                  </a:lnTo>
                  <a:lnTo>
                    <a:pt x="1087" y="1022"/>
                  </a:lnTo>
                  <a:lnTo>
                    <a:pt x="1089" y="1017"/>
                  </a:lnTo>
                  <a:lnTo>
                    <a:pt x="1092" y="1012"/>
                  </a:lnTo>
                  <a:lnTo>
                    <a:pt x="1092" y="1010"/>
                  </a:lnTo>
                  <a:lnTo>
                    <a:pt x="1094" y="1002"/>
                  </a:lnTo>
                  <a:lnTo>
                    <a:pt x="1097" y="994"/>
                  </a:lnTo>
                  <a:lnTo>
                    <a:pt x="1094" y="989"/>
                  </a:lnTo>
                  <a:lnTo>
                    <a:pt x="1089" y="981"/>
                  </a:lnTo>
                  <a:lnTo>
                    <a:pt x="1087" y="976"/>
                  </a:lnTo>
                  <a:lnTo>
                    <a:pt x="1087" y="966"/>
                  </a:lnTo>
                  <a:lnTo>
                    <a:pt x="1089" y="953"/>
                  </a:lnTo>
                  <a:lnTo>
                    <a:pt x="1089" y="951"/>
                  </a:lnTo>
                  <a:lnTo>
                    <a:pt x="1089" y="935"/>
                  </a:lnTo>
                  <a:lnTo>
                    <a:pt x="1087" y="933"/>
                  </a:lnTo>
                  <a:lnTo>
                    <a:pt x="1084" y="922"/>
                  </a:lnTo>
                  <a:lnTo>
                    <a:pt x="1081" y="915"/>
                  </a:lnTo>
                  <a:lnTo>
                    <a:pt x="1079" y="904"/>
                  </a:lnTo>
                  <a:lnTo>
                    <a:pt x="1074" y="894"/>
                  </a:lnTo>
                  <a:lnTo>
                    <a:pt x="1071" y="886"/>
                  </a:lnTo>
                  <a:lnTo>
                    <a:pt x="1071" y="879"/>
                  </a:lnTo>
                  <a:lnTo>
                    <a:pt x="1074" y="871"/>
                  </a:lnTo>
                  <a:lnTo>
                    <a:pt x="1071" y="866"/>
                  </a:lnTo>
                  <a:lnTo>
                    <a:pt x="1069" y="861"/>
                  </a:lnTo>
                  <a:lnTo>
                    <a:pt x="1061" y="855"/>
                  </a:lnTo>
                  <a:lnTo>
                    <a:pt x="1051" y="853"/>
                  </a:lnTo>
                  <a:lnTo>
                    <a:pt x="1051" y="850"/>
                  </a:lnTo>
                  <a:lnTo>
                    <a:pt x="1051" y="848"/>
                  </a:lnTo>
                  <a:lnTo>
                    <a:pt x="1051" y="840"/>
                  </a:lnTo>
                  <a:lnTo>
                    <a:pt x="1056" y="835"/>
                  </a:lnTo>
                  <a:lnTo>
                    <a:pt x="1061" y="832"/>
                  </a:lnTo>
                  <a:lnTo>
                    <a:pt x="1063" y="837"/>
                  </a:lnTo>
                  <a:lnTo>
                    <a:pt x="1071" y="840"/>
                  </a:lnTo>
                  <a:lnTo>
                    <a:pt x="1079" y="840"/>
                  </a:lnTo>
                  <a:lnTo>
                    <a:pt x="1081" y="837"/>
                  </a:lnTo>
                  <a:lnTo>
                    <a:pt x="1084" y="832"/>
                  </a:lnTo>
                  <a:lnTo>
                    <a:pt x="1084" y="827"/>
                  </a:lnTo>
                  <a:lnTo>
                    <a:pt x="1081" y="822"/>
                  </a:lnTo>
                  <a:lnTo>
                    <a:pt x="1076" y="819"/>
                  </a:lnTo>
                  <a:lnTo>
                    <a:pt x="1069" y="819"/>
                  </a:lnTo>
                  <a:lnTo>
                    <a:pt x="1069" y="817"/>
                  </a:lnTo>
                  <a:lnTo>
                    <a:pt x="1069" y="809"/>
                  </a:lnTo>
                  <a:lnTo>
                    <a:pt x="1066" y="799"/>
                  </a:lnTo>
                  <a:lnTo>
                    <a:pt x="1071" y="791"/>
                  </a:lnTo>
                  <a:lnTo>
                    <a:pt x="1071" y="783"/>
                  </a:lnTo>
                  <a:lnTo>
                    <a:pt x="1074" y="778"/>
                  </a:lnTo>
                  <a:lnTo>
                    <a:pt x="1076" y="768"/>
                  </a:lnTo>
                  <a:lnTo>
                    <a:pt x="1076" y="755"/>
                  </a:lnTo>
                  <a:lnTo>
                    <a:pt x="1071" y="745"/>
                  </a:lnTo>
                  <a:lnTo>
                    <a:pt x="1063" y="740"/>
                  </a:lnTo>
                  <a:lnTo>
                    <a:pt x="1058" y="735"/>
                  </a:lnTo>
                  <a:lnTo>
                    <a:pt x="1051" y="729"/>
                  </a:lnTo>
                  <a:lnTo>
                    <a:pt x="1043" y="714"/>
                  </a:lnTo>
                  <a:lnTo>
                    <a:pt x="1038" y="701"/>
                  </a:lnTo>
                  <a:lnTo>
                    <a:pt x="1038" y="691"/>
                  </a:lnTo>
                  <a:lnTo>
                    <a:pt x="1038" y="678"/>
                  </a:lnTo>
                  <a:lnTo>
                    <a:pt x="1040" y="668"/>
                  </a:lnTo>
                  <a:lnTo>
                    <a:pt x="1043" y="663"/>
                  </a:lnTo>
                  <a:lnTo>
                    <a:pt x="1043" y="658"/>
                  </a:lnTo>
                  <a:lnTo>
                    <a:pt x="1038" y="655"/>
                  </a:lnTo>
                  <a:lnTo>
                    <a:pt x="1035" y="650"/>
                  </a:lnTo>
                  <a:lnTo>
                    <a:pt x="1038" y="645"/>
                  </a:lnTo>
                  <a:lnTo>
                    <a:pt x="1038" y="637"/>
                  </a:lnTo>
                  <a:lnTo>
                    <a:pt x="1038" y="632"/>
                  </a:lnTo>
                  <a:lnTo>
                    <a:pt x="1033" y="627"/>
                  </a:lnTo>
                  <a:lnTo>
                    <a:pt x="1027" y="624"/>
                  </a:lnTo>
                  <a:lnTo>
                    <a:pt x="1025" y="624"/>
                  </a:lnTo>
                  <a:lnTo>
                    <a:pt x="1017" y="622"/>
                  </a:lnTo>
                  <a:lnTo>
                    <a:pt x="1012" y="619"/>
                  </a:lnTo>
                  <a:lnTo>
                    <a:pt x="1009" y="611"/>
                  </a:lnTo>
                  <a:lnTo>
                    <a:pt x="1009" y="601"/>
                  </a:lnTo>
                  <a:lnTo>
                    <a:pt x="1012" y="591"/>
                  </a:lnTo>
                  <a:lnTo>
                    <a:pt x="1007" y="586"/>
                  </a:lnTo>
                  <a:lnTo>
                    <a:pt x="1004" y="580"/>
                  </a:lnTo>
                  <a:lnTo>
                    <a:pt x="1004" y="573"/>
                  </a:lnTo>
                  <a:lnTo>
                    <a:pt x="1002" y="560"/>
                  </a:lnTo>
                  <a:lnTo>
                    <a:pt x="981" y="557"/>
                  </a:lnTo>
                  <a:lnTo>
                    <a:pt x="973" y="560"/>
                  </a:lnTo>
                  <a:lnTo>
                    <a:pt x="950" y="560"/>
                  </a:lnTo>
                  <a:lnTo>
                    <a:pt x="932" y="555"/>
                  </a:lnTo>
                  <a:lnTo>
                    <a:pt x="919" y="550"/>
                  </a:lnTo>
                  <a:lnTo>
                    <a:pt x="917" y="550"/>
                  </a:lnTo>
                  <a:lnTo>
                    <a:pt x="914" y="544"/>
                  </a:lnTo>
                  <a:lnTo>
                    <a:pt x="917" y="539"/>
                  </a:lnTo>
                  <a:lnTo>
                    <a:pt x="922" y="537"/>
                  </a:lnTo>
                  <a:lnTo>
                    <a:pt x="930" y="529"/>
                  </a:lnTo>
                  <a:lnTo>
                    <a:pt x="940" y="516"/>
                  </a:lnTo>
                  <a:lnTo>
                    <a:pt x="943" y="506"/>
                  </a:lnTo>
                  <a:lnTo>
                    <a:pt x="943" y="503"/>
                  </a:lnTo>
                  <a:lnTo>
                    <a:pt x="937" y="503"/>
                  </a:lnTo>
                  <a:lnTo>
                    <a:pt x="891" y="488"/>
                  </a:lnTo>
                  <a:lnTo>
                    <a:pt x="886" y="454"/>
                  </a:lnTo>
                  <a:lnTo>
                    <a:pt x="868" y="424"/>
                  </a:lnTo>
                  <a:lnTo>
                    <a:pt x="866" y="421"/>
                  </a:lnTo>
                  <a:lnTo>
                    <a:pt x="858" y="421"/>
                  </a:lnTo>
                  <a:lnTo>
                    <a:pt x="853" y="424"/>
                  </a:lnTo>
                  <a:lnTo>
                    <a:pt x="832" y="449"/>
                  </a:lnTo>
                  <a:lnTo>
                    <a:pt x="827" y="457"/>
                  </a:lnTo>
                  <a:lnTo>
                    <a:pt x="827" y="460"/>
                  </a:lnTo>
                  <a:lnTo>
                    <a:pt x="830" y="465"/>
                  </a:lnTo>
                  <a:lnTo>
                    <a:pt x="830" y="475"/>
                  </a:lnTo>
                  <a:lnTo>
                    <a:pt x="830" y="488"/>
                  </a:lnTo>
                  <a:lnTo>
                    <a:pt x="830" y="493"/>
                  </a:lnTo>
                  <a:lnTo>
                    <a:pt x="827" y="501"/>
                  </a:lnTo>
                  <a:lnTo>
                    <a:pt x="822" y="506"/>
                  </a:lnTo>
                  <a:lnTo>
                    <a:pt x="812" y="511"/>
                  </a:lnTo>
                  <a:lnTo>
                    <a:pt x="796" y="516"/>
                  </a:lnTo>
                  <a:lnTo>
                    <a:pt x="791" y="516"/>
                  </a:lnTo>
                  <a:lnTo>
                    <a:pt x="768" y="524"/>
                  </a:lnTo>
                  <a:lnTo>
                    <a:pt x="745" y="524"/>
                  </a:lnTo>
                  <a:lnTo>
                    <a:pt x="724" y="511"/>
                  </a:lnTo>
                  <a:lnTo>
                    <a:pt x="698" y="493"/>
                  </a:lnTo>
                  <a:lnTo>
                    <a:pt x="691" y="490"/>
                  </a:lnTo>
                  <a:lnTo>
                    <a:pt x="683" y="490"/>
                  </a:lnTo>
                  <a:lnTo>
                    <a:pt x="678" y="493"/>
                  </a:lnTo>
                  <a:lnTo>
                    <a:pt x="675" y="496"/>
                  </a:lnTo>
                  <a:lnTo>
                    <a:pt x="645" y="462"/>
                  </a:lnTo>
                  <a:lnTo>
                    <a:pt x="606" y="442"/>
                  </a:lnTo>
                  <a:lnTo>
                    <a:pt x="580" y="380"/>
                  </a:lnTo>
                  <a:lnTo>
                    <a:pt x="585" y="377"/>
                  </a:lnTo>
                  <a:lnTo>
                    <a:pt x="596" y="367"/>
                  </a:lnTo>
                  <a:lnTo>
                    <a:pt x="609" y="359"/>
                  </a:lnTo>
                  <a:lnTo>
                    <a:pt x="624" y="354"/>
                  </a:lnTo>
                  <a:lnTo>
                    <a:pt x="657" y="339"/>
                  </a:lnTo>
                  <a:lnTo>
                    <a:pt x="683" y="323"/>
                  </a:lnTo>
                  <a:lnTo>
                    <a:pt x="688" y="321"/>
                  </a:lnTo>
                  <a:lnTo>
                    <a:pt x="688" y="316"/>
                  </a:lnTo>
                  <a:lnTo>
                    <a:pt x="688" y="313"/>
                  </a:lnTo>
                  <a:lnTo>
                    <a:pt x="686" y="310"/>
                  </a:lnTo>
                  <a:lnTo>
                    <a:pt x="683" y="310"/>
                  </a:lnTo>
                  <a:lnTo>
                    <a:pt x="670" y="308"/>
                  </a:lnTo>
                  <a:lnTo>
                    <a:pt x="650" y="305"/>
                  </a:lnTo>
                  <a:lnTo>
                    <a:pt x="645" y="303"/>
                  </a:lnTo>
                  <a:lnTo>
                    <a:pt x="639" y="300"/>
                  </a:lnTo>
                  <a:lnTo>
                    <a:pt x="637" y="295"/>
                  </a:lnTo>
                  <a:lnTo>
                    <a:pt x="639" y="287"/>
                  </a:lnTo>
                  <a:lnTo>
                    <a:pt x="642" y="282"/>
                  </a:lnTo>
                  <a:lnTo>
                    <a:pt x="655" y="275"/>
                  </a:lnTo>
                  <a:lnTo>
                    <a:pt x="665" y="275"/>
                  </a:lnTo>
                  <a:lnTo>
                    <a:pt x="675" y="277"/>
                  </a:lnTo>
                  <a:lnTo>
                    <a:pt x="693" y="277"/>
                  </a:lnTo>
                  <a:lnTo>
                    <a:pt x="701" y="275"/>
                  </a:lnTo>
                  <a:lnTo>
                    <a:pt x="722" y="259"/>
                  </a:lnTo>
                  <a:lnTo>
                    <a:pt x="732" y="239"/>
                  </a:lnTo>
                  <a:lnTo>
                    <a:pt x="740" y="226"/>
                  </a:lnTo>
                  <a:lnTo>
                    <a:pt x="750" y="210"/>
                  </a:lnTo>
                  <a:lnTo>
                    <a:pt x="755" y="200"/>
                  </a:lnTo>
                  <a:lnTo>
                    <a:pt x="760" y="190"/>
                  </a:lnTo>
                  <a:lnTo>
                    <a:pt x="763" y="169"/>
                  </a:lnTo>
                  <a:lnTo>
                    <a:pt x="763" y="151"/>
                  </a:lnTo>
                  <a:lnTo>
                    <a:pt x="763" y="143"/>
                  </a:lnTo>
                  <a:lnTo>
                    <a:pt x="763" y="141"/>
                  </a:lnTo>
                  <a:lnTo>
                    <a:pt x="763" y="138"/>
                  </a:lnTo>
                  <a:lnTo>
                    <a:pt x="770" y="133"/>
                  </a:lnTo>
                  <a:lnTo>
                    <a:pt x="783" y="128"/>
                  </a:lnTo>
                  <a:lnTo>
                    <a:pt x="799" y="123"/>
                  </a:lnTo>
                  <a:lnTo>
                    <a:pt x="817" y="115"/>
                  </a:lnTo>
                  <a:lnTo>
                    <a:pt x="837" y="105"/>
                  </a:lnTo>
                  <a:lnTo>
                    <a:pt x="871" y="82"/>
                  </a:lnTo>
                  <a:lnTo>
                    <a:pt x="873" y="82"/>
                  </a:lnTo>
                  <a:lnTo>
                    <a:pt x="876" y="77"/>
                  </a:lnTo>
                  <a:lnTo>
                    <a:pt x="876" y="71"/>
                  </a:lnTo>
                  <a:lnTo>
                    <a:pt x="876" y="66"/>
                  </a:lnTo>
                  <a:lnTo>
                    <a:pt x="871" y="59"/>
                  </a:lnTo>
                  <a:lnTo>
                    <a:pt x="866" y="56"/>
                  </a:lnTo>
                  <a:lnTo>
                    <a:pt x="860" y="53"/>
                  </a:lnTo>
                  <a:lnTo>
                    <a:pt x="855" y="53"/>
                  </a:lnTo>
                  <a:lnTo>
                    <a:pt x="850" y="48"/>
                  </a:lnTo>
                  <a:lnTo>
                    <a:pt x="845" y="48"/>
                  </a:lnTo>
                  <a:lnTo>
                    <a:pt x="842" y="46"/>
                  </a:lnTo>
                  <a:lnTo>
                    <a:pt x="835" y="46"/>
                  </a:lnTo>
                  <a:lnTo>
                    <a:pt x="827" y="41"/>
                  </a:lnTo>
                  <a:lnTo>
                    <a:pt x="822" y="38"/>
                  </a:lnTo>
                  <a:lnTo>
                    <a:pt x="822" y="35"/>
                  </a:lnTo>
                  <a:lnTo>
                    <a:pt x="822" y="33"/>
                  </a:lnTo>
                  <a:lnTo>
                    <a:pt x="819" y="30"/>
                  </a:lnTo>
                  <a:lnTo>
                    <a:pt x="817" y="25"/>
                  </a:lnTo>
                  <a:lnTo>
                    <a:pt x="814" y="20"/>
                  </a:lnTo>
                  <a:lnTo>
                    <a:pt x="806" y="15"/>
                  </a:lnTo>
                  <a:lnTo>
                    <a:pt x="804" y="15"/>
                  </a:lnTo>
                  <a:lnTo>
                    <a:pt x="791" y="10"/>
                  </a:lnTo>
                  <a:lnTo>
                    <a:pt x="778" y="5"/>
                  </a:lnTo>
                  <a:lnTo>
                    <a:pt x="773" y="5"/>
                  </a:lnTo>
                  <a:lnTo>
                    <a:pt x="768" y="2"/>
                  </a:lnTo>
                  <a:lnTo>
                    <a:pt x="763" y="0"/>
                  </a:lnTo>
                </a:path>
                <a:path w="1878" h="1598">
                  <a:moveTo>
                    <a:pt x="989" y="269"/>
                  </a:moveTo>
                  <a:lnTo>
                    <a:pt x="976" y="293"/>
                  </a:lnTo>
                  <a:lnTo>
                    <a:pt x="984" y="310"/>
                  </a:lnTo>
                  <a:lnTo>
                    <a:pt x="984" y="313"/>
                  </a:lnTo>
                  <a:lnTo>
                    <a:pt x="979" y="323"/>
                  </a:lnTo>
                  <a:lnTo>
                    <a:pt x="973" y="331"/>
                  </a:lnTo>
                  <a:lnTo>
                    <a:pt x="968" y="336"/>
                  </a:lnTo>
                  <a:lnTo>
                    <a:pt x="963" y="341"/>
                  </a:lnTo>
                  <a:lnTo>
                    <a:pt x="961" y="346"/>
                  </a:lnTo>
                  <a:lnTo>
                    <a:pt x="971" y="354"/>
                  </a:lnTo>
                  <a:lnTo>
                    <a:pt x="984" y="352"/>
                  </a:lnTo>
                  <a:lnTo>
                    <a:pt x="999" y="349"/>
                  </a:lnTo>
                  <a:lnTo>
                    <a:pt x="1007" y="352"/>
                  </a:lnTo>
                  <a:lnTo>
                    <a:pt x="1012" y="354"/>
                  </a:lnTo>
                  <a:lnTo>
                    <a:pt x="1012" y="357"/>
                  </a:lnTo>
                  <a:lnTo>
                    <a:pt x="1017" y="354"/>
                  </a:lnTo>
                  <a:lnTo>
                    <a:pt x="1022" y="341"/>
                  </a:lnTo>
                  <a:lnTo>
                    <a:pt x="1030" y="329"/>
                  </a:lnTo>
                  <a:lnTo>
                    <a:pt x="1030" y="323"/>
                  </a:lnTo>
                  <a:lnTo>
                    <a:pt x="1030" y="321"/>
                  </a:lnTo>
                  <a:lnTo>
                    <a:pt x="1017" y="313"/>
                  </a:lnTo>
                  <a:lnTo>
                    <a:pt x="1027" y="295"/>
                  </a:lnTo>
                  <a:lnTo>
                    <a:pt x="1040" y="277"/>
                  </a:lnTo>
                  <a:lnTo>
                    <a:pt x="1043" y="275"/>
                  </a:lnTo>
                  <a:lnTo>
                    <a:pt x="1035" y="275"/>
                  </a:lnTo>
                  <a:lnTo>
                    <a:pt x="1027" y="272"/>
                  </a:lnTo>
                  <a:lnTo>
                    <a:pt x="1022" y="277"/>
                  </a:lnTo>
                  <a:lnTo>
                    <a:pt x="1020" y="280"/>
                  </a:lnTo>
                  <a:lnTo>
                    <a:pt x="1017" y="282"/>
                  </a:lnTo>
                  <a:lnTo>
                    <a:pt x="1004" y="282"/>
                  </a:lnTo>
                  <a:lnTo>
                    <a:pt x="999" y="280"/>
                  </a:lnTo>
                  <a:lnTo>
                    <a:pt x="994" y="277"/>
                  </a:lnTo>
                  <a:lnTo>
                    <a:pt x="989" y="269"/>
                  </a:lnTo>
                </a:path>
                <a:path w="1878" h="1598">
                  <a:moveTo>
                    <a:pt x="1724" y="830"/>
                  </a:moveTo>
                  <a:lnTo>
                    <a:pt x="1719" y="832"/>
                  </a:lnTo>
                  <a:lnTo>
                    <a:pt x="1716" y="832"/>
                  </a:lnTo>
                  <a:lnTo>
                    <a:pt x="1701" y="837"/>
                  </a:lnTo>
                  <a:lnTo>
                    <a:pt x="1685" y="845"/>
                  </a:lnTo>
                  <a:lnTo>
                    <a:pt x="1678" y="848"/>
                  </a:lnTo>
                  <a:lnTo>
                    <a:pt x="1660" y="853"/>
                  </a:lnTo>
                  <a:lnTo>
                    <a:pt x="1649" y="855"/>
                  </a:lnTo>
                  <a:lnTo>
                    <a:pt x="1639" y="853"/>
                  </a:lnTo>
                  <a:lnTo>
                    <a:pt x="1631" y="848"/>
                  </a:lnTo>
                  <a:lnTo>
                    <a:pt x="1621" y="843"/>
                  </a:lnTo>
                  <a:lnTo>
                    <a:pt x="1624" y="845"/>
                  </a:lnTo>
                  <a:lnTo>
                    <a:pt x="1613" y="868"/>
                  </a:lnTo>
                  <a:lnTo>
                    <a:pt x="1611" y="873"/>
                  </a:lnTo>
                  <a:lnTo>
                    <a:pt x="1611" y="876"/>
                  </a:lnTo>
                  <a:lnTo>
                    <a:pt x="1613" y="881"/>
                  </a:lnTo>
                  <a:lnTo>
                    <a:pt x="1618" y="889"/>
                  </a:lnTo>
                  <a:lnTo>
                    <a:pt x="1621" y="894"/>
                  </a:lnTo>
                  <a:lnTo>
                    <a:pt x="1626" y="897"/>
                  </a:lnTo>
                  <a:lnTo>
                    <a:pt x="1629" y="902"/>
                  </a:lnTo>
                  <a:lnTo>
                    <a:pt x="1634" y="912"/>
                  </a:lnTo>
                  <a:lnTo>
                    <a:pt x="1634" y="915"/>
                  </a:lnTo>
                  <a:lnTo>
                    <a:pt x="1634" y="935"/>
                  </a:lnTo>
                  <a:lnTo>
                    <a:pt x="1636" y="945"/>
                  </a:lnTo>
                  <a:lnTo>
                    <a:pt x="1649" y="966"/>
                  </a:lnTo>
                  <a:lnTo>
                    <a:pt x="1662" y="979"/>
                  </a:lnTo>
                  <a:lnTo>
                    <a:pt x="1688" y="987"/>
                  </a:lnTo>
                  <a:lnTo>
                    <a:pt x="1703" y="1012"/>
                  </a:lnTo>
                  <a:lnTo>
                    <a:pt x="1701" y="1015"/>
                  </a:lnTo>
                  <a:lnTo>
                    <a:pt x="1693" y="1025"/>
                  </a:lnTo>
                  <a:lnTo>
                    <a:pt x="1690" y="1033"/>
                  </a:lnTo>
                  <a:lnTo>
                    <a:pt x="1690" y="1035"/>
                  </a:lnTo>
                  <a:lnTo>
                    <a:pt x="1711" y="1035"/>
                  </a:lnTo>
                  <a:lnTo>
                    <a:pt x="1716" y="1038"/>
                  </a:lnTo>
                  <a:lnTo>
                    <a:pt x="1724" y="1043"/>
                  </a:lnTo>
                  <a:lnTo>
                    <a:pt x="1732" y="1046"/>
                  </a:lnTo>
                  <a:lnTo>
                    <a:pt x="1734" y="1051"/>
                  </a:lnTo>
                  <a:lnTo>
                    <a:pt x="1737" y="1053"/>
                  </a:lnTo>
                  <a:lnTo>
                    <a:pt x="1737" y="1056"/>
                  </a:lnTo>
                  <a:lnTo>
                    <a:pt x="1768" y="1056"/>
                  </a:lnTo>
                  <a:lnTo>
                    <a:pt x="1788" y="1071"/>
                  </a:lnTo>
                  <a:lnTo>
                    <a:pt x="1783" y="1058"/>
                  </a:lnTo>
                  <a:lnTo>
                    <a:pt x="1775" y="1056"/>
                  </a:lnTo>
                  <a:lnTo>
                    <a:pt x="1768" y="1051"/>
                  </a:lnTo>
                  <a:lnTo>
                    <a:pt x="1765" y="1046"/>
                  </a:lnTo>
                  <a:lnTo>
                    <a:pt x="1762" y="1038"/>
                  </a:lnTo>
                  <a:lnTo>
                    <a:pt x="1762" y="1030"/>
                  </a:lnTo>
                  <a:lnTo>
                    <a:pt x="1760" y="1028"/>
                  </a:lnTo>
                  <a:lnTo>
                    <a:pt x="1760" y="1022"/>
                  </a:lnTo>
                  <a:lnTo>
                    <a:pt x="1760" y="1017"/>
                  </a:lnTo>
                  <a:lnTo>
                    <a:pt x="1765" y="1012"/>
                  </a:lnTo>
                  <a:lnTo>
                    <a:pt x="1775" y="1005"/>
                  </a:lnTo>
                  <a:lnTo>
                    <a:pt x="1780" y="999"/>
                  </a:lnTo>
                  <a:lnTo>
                    <a:pt x="1788" y="992"/>
                  </a:lnTo>
                  <a:lnTo>
                    <a:pt x="1791" y="987"/>
                  </a:lnTo>
                  <a:lnTo>
                    <a:pt x="1793" y="981"/>
                  </a:lnTo>
                  <a:lnTo>
                    <a:pt x="1798" y="987"/>
                  </a:lnTo>
                  <a:lnTo>
                    <a:pt x="1814" y="994"/>
                  </a:lnTo>
                  <a:lnTo>
                    <a:pt x="1814" y="992"/>
                  </a:lnTo>
                  <a:lnTo>
                    <a:pt x="1821" y="989"/>
                  </a:lnTo>
                  <a:lnTo>
                    <a:pt x="1824" y="989"/>
                  </a:lnTo>
                  <a:lnTo>
                    <a:pt x="1850" y="1015"/>
                  </a:lnTo>
                  <a:lnTo>
                    <a:pt x="1855" y="1012"/>
                  </a:lnTo>
                  <a:lnTo>
                    <a:pt x="1863" y="1007"/>
                  </a:lnTo>
                  <a:lnTo>
                    <a:pt x="1868" y="997"/>
                  </a:lnTo>
                  <a:lnTo>
                    <a:pt x="1875" y="979"/>
                  </a:lnTo>
                  <a:lnTo>
                    <a:pt x="1878" y="971"/>
                  </a:lnTo>
                  <a:lnTo>
                    <a:pt x="1868" y="966"/>
                  </a:lnTo>
                  <a:lnTo>
                    <a:pt x="1860" y="961"/>
                  </a:lnTo>
                  <a:lnTo>
                    <a:pt x="1855" y="956"/>
                  </a:lnTo>
                  <a:lnTo>
                    <a:pt x="1847" y="945"/>
                  </a:lnTo>
                  <a:lnTo>
                    <a:pt x="1839" y="927"/>
                  </a:lnTo>
                  <a:lnTo>
                    <a:pt x="1827" y="922"/>
                  </a:lnTo>
                  <a:lnTo>
                    <a:pt x="1821" y="917"/>
                  </a:lnTo>
                  <a:lnTo>
                    <a:pt x="1821" y="909"/>
                  </a:lnTo>
                  <a:lnTo>
                    <a:pt x="1819" y="899"/>
                  </a:lnTo>
                  <a:lnTo>
                    <a:pt x="1816" y="891"/>
                  </a:lnTo>
                  <a:lnTo>
                    <a:pt x="1811" y="886"/>
                  </a:lnTo>
                  <a:lnTo>
                    <a:pt x="1770" y="861"/>
                  </a:lnTo>
                  <a:lnTo>
                    <a:pt x="1773" y="866"/>
                  </a:lnTo>
                  <a:lnTo>
                    <a:pt x="1747" y="848"/>
                  </a:lnTo>
                  <a:lnTo>
                    <a:pt x="1747" y="845"/>
                  </a:lnTo>
                  <a:lnTo>
                    <a:pt x="1742" y="843"/>
                  </a:lnTo>
                  <a:lnTo>
                    <a:pt x="1737" y="837"/>
                  </a:lnTo>
                  <a:lnTo>
                    <a:pt x="1732" y="832"/>
                  </a:lnTo>
                  <a:lnTo>
                    <a:pt x="1724" y="830"/>
                  </a:lnTo>
                </a:path>
                <a:path w="1878" h="1598">
                  <a:moveTo>
                    <a:pt x="1544" y="1169"/>
                  </a:moveTo>
                  <a:lnTo>
                    <a:pt x="1544" y="1179"/>
                  </a:lnTo>
                  <a:lnTo>
                    <a:pt x="1541" y="1190"/>
                  </a:lnTo>
                  <a:lnTo>
                    <a:pt x="1539" y="1197"/>
                  </a:lnTo>
                  <a:lnTo>
                    <a:pt x="1536" y="1205"/>
                  </a:lnTo>
                  <a:lnTo>
                    <a:pt x="1536" y="1213"/>
                  </a:lnTo>
                  <a:lnTo>
                    <a:pt x="1529" y="1231"/>
                  </a:lnTo>
                  <a:lnTo>
                    <a:pt x="1523" y="1244"/>
                  </a:lnTo>
                  <a:lnTo>
                    <a:pt x="1513" y="1256"/>
                  </a:lnTo>
                  <a:lnTo>
                    <a:pt x="1505" y="1264"/>
                  </a:lnTo>
                  <a:lnTo>
                    <a:pt x="1498" y="1269"/>
                  </a:lnTo>
                  <a:lnTo>
                    <a:pt x="1485" y="1280"/>
                  </a:lnTo>
                  <a:lnTo>
                    <a:pt x="1472" y="1280"/>
                  </a:lnTo>
                  <a:lnTo>
                    <a:pt x="1467" y="1285"/>
                  </a:lnTo>
                  <a:lnTo>
                    <a:pt x="1462" y="1292"/>
                  </a:lnTo>
                  <a:lnTo>
                    <a:pt x="1454" y="1298"/>
                  </a:lnTo>
                  <a:lnTo>
                    <a:pt x="1446" y="1303"/>
                  </a:lnTo>
                  <a:lnTo>
                    <a:pt x="1441" y="1310"/>
                  </a:lnTo>
                  <a:lnTo>
                    <a:pt x="1439" y="1310"/>
                  </a:lnTo>
                  <a:lnTo>
                    <a:pt x="1428" y="1308"/>
                  </a:lnTo>
                  <a:lnTo>
                    <a:pt x="1418" y="1310"/>
                  </a:lnTo>
                  <a:lnTo>
                    <a:pt x="1408" y="1313"/>
                  </a:lnTo>
                  <a:lnTo>
                    <a:pt x="1405" y="1313"/>
                  </a:lnTo>
                  <a:lnTo>
                    <a:pt x="1397" y="1316"/>
                  </a:lnTo>
                  <a:lnTo>
                    <a:pt x="1395" y="1321"/>
                  </a:lnTo>
                  <a:lnTo>
                    <a:pt x="1387" y="1321"/>
                  </a:lnTo>
                  <a:lnTo>
                    <a:pt x="1385" y="1323"/>
                  </a:lnTo>
                  <a:lnTo>
                    <a:pt x="1382" y="1328"/>
                  </a:lnTo>
                  <a:lnTo>
                    <a:pt x="1377" y="1336"/>
                  </a:lnTo>
                  <a:lnTo>
                    <a:pt x="1369" y="1341"/>
                  </a:lnTo>
                  <a:lnTo>
                    <a:pt x="1367" y="1341"/>
                  </a:lnTo>
                  <a:lnTo>
                    <a:pt x="1361" y="1346"/>
                  </a:lnTo>
                  <a:lnTo>
                    <a:pt x="1359" y="1352"/>
                  </a:lnTo>
                  <a:lnTo>
                    <a:pt x="1346" y="1352"/>
                  </a:lnTo>
                  <a:lnTo>
                    <a:pt x="1343" y="1357"/>
                  </a:lnTo>
                  <a:lnTo>
                    <a:pt x="1338" y="1359"/>
                  </a:lnTo>
                  <a:lnTo>
                    <a:pt x="1336" y="1357"/>
                  </a:lnTo>
                  <a:lnTo>
                    <a:pt x="1328" y="1354"/>
                  </a:lnTo>
                  <a:lnTo>
                    <a:pt x="1320" y="1352"/>
                  </a:lnTo>
                  <a:lnTo>
                    <a:pt x="1313" y="1354"/>
                  </a:lnTo>
                  <a:lnTo>
                    <a:pt x="1305" y="1357"/>
                  </a:lnTo>
                  <a:lnTo>
                    <a:pt x="1302" y="1359"/>
                  </a:lnTo>
                  <a:lnTo>
                    <a:pt x="1300" y="1367"/>
                  </a:lnTo>
                  <a:lnTo>
                    <a:pt x="1297" y="1375"/>
                  </a:lnTo>
                  <a:lnTo>
                    <a:pt x="1297" y="1377"/>
                  </a:lnTo>
                  <a:lnTo>
                    <a:pt x="1287" y="1380"/>
                  </a:lnTo>
                  <a:lnTo>
                    <a:pt x="1279" y="1385"/>
                  </a:lnTo>
                  <a:lnTo>
                    <a:pt x="1277" y="1385"/>
                  </a:lnTo>
                  <a:lnTo>
                    <a:pt x="1274" y="1387"/>
                  </a:lnTo>
                  <a:lnTo>
                    <a:pt x="1272" y="1390"/>
                  </a:lnTo>
                  <a:lnTo>
                    <a:pt x="1251" y="1398"/>
                  </a:lnTo>
                  <a:lnTo>
                    <a:pt x="1246" y="1405"/>
                  </a:lnTo>
                  <a:lnTo>
                    <a:pt x="1246" y="1408"/>
                  </a:lnTo>
                  <a:lnTo>
                    <a:pt x="1241" y="1411"/>
                  </a:lnTo>
                  <a:lnTo>
                    <a:pt x="1238" y="1413"/>
                  </a:lnTo>
                  <a:lnTo>
                    <a:pt x="1236" y="1421"/>
                  </a:lnTo>
                  <a:lnTo>
                    <a:pt x="1236" y="1429"/>
                  </a:lnTo>
                  <a:lnTo>
                    <a:pt x="1241" y="1431"/>
                  </a:lnTo>
                  <a:lnTo>
                    <a:pt x="1241" y="1434"/>
                  </a:lnTo>
                  <a:lnTo>
                    <a:pt x="1254" y="1434"/>
                  </a:lnTo>
                  <a:lnTo>
                    <a:pt x="1259" y="1431"/>
                  </a:lnTo>
                  <a:lnTo>
                    <a:pt x="1269" y="1426"/>
                  </a:lnTo>
                  <a:lnTo>
                    <a:pt x="1274" y="1426"/>
                  </a:lnTo>
                  <a:lnTo>
                    <a:pt x="1279" y="1429"/>
                  </a:lnTo>
                  <a:lnTo>
                    <a:pt x="1282" y="1431"/>
                  </a:lnTo>
                  <a:lnTo>
                    <a:pt x="1292" y="1431"/>
                  </a:lnTo>
                  <a:lnTo>
                    <a:pt x="1292" y="1434"/>
                  </a:lnTo>
                  <a:lnTo>
                    <a:pt x="1292" y="1439"/>
                  </a:lnTo>
                  <a:lnTo>
                    <a:pt x="1295" y="1444"/>
                  </a:lnTo>
                  <a:lnTo>
                    <a:pt x="1295" y="1449"/>
                  </a:lnTo>
                  <a:lnTo>
                    <a:pt x="1287" y="1452"/>
                  </a:lnTo>
                  <a:lnTo>
                    <a:pt x="1282" y="1454"/>
                  </a:lnTo>
                  <a:lnTo>
                    <a:pt x="1279" y="1454"/>
                  </a:lnTo>
                  <a:lnTo>
                    <a:pt x="1274" y="1462"/>
                  </a:lnTo>
                  <a:lnTo>
                    <a:pt x="1251" y="1462"/>
                  </a:lnTo>
                  <a:lnTo>
                    <a:pt x="1246" y="1465"/>
                  </a:lnTo>
                  <a:lnTo>
                    <a:pt x="1243" y="1470"/>
                  </a:lnTo>
                  <a:lnTo>
                    <a:pt x="1246" y="1475"/>
                  </a:lnTo>
                  <a:lnTo>
                    <a:pt x="1248" y="1477"/>
                  </a:lnTo>
                  <a:lnTo>
                    <a:pt x="1254" y="1480"/>
                  </a:lnTo>
                  <a:lnTo>
                    <a:pt x="1259" y="1483"/>
                  </a:lnTo>
                  <a:lnTo>
                    <a:pt x="1261" y="1483"/>
                  </a:lnTo>
                  <a:lnTo>
                    <a:pt x="1272" y="1485"/>
                  </a:lnTo>
                  <a:lnTo>
                    <a:pt x="1274" y="1488"/>
                  </a:lnTo>
                  <a:lnTo>
                    <a:pt x="1277" y="1493"/>
                  </a:lnTo>
                  <a:lnTo>
                    <a:pt x="1279" y="1495"/>
                  </a:lnTo>
                  <a:lnTo>
                    <a:pt x="1287" y="1498"/>
                  </a:lnTo>
                  <a:lnTo>
                    <a:pt x="1290" y="1498"/>
                  </a:lnTo>
                  <a:lnTo>
                    <a:pt x="1295" y="1501"/>
                  </a:lnTo>
                  <a:lnTo>
                    <a:pt x="1297" y="1503"/>
                  </a:lnTo>
                  <a:lnTo>
                    <a:pt x="1305" y="1508"/>
                  </a:lnTo>
                  <a:lnTo>
                    <a:pt x="1308" y="1516"/>
                  </a:lnTo>
                  <a:lnTo>
                    <a:pt x="1308" y="1519"/>
                  </a:lnTo>
                  <a:lnTo>
                    <a:pt x="1313" y="1524"/>
                  </a:lnTo>
                  <a:lnTo>
                    <a:pt x="1318" y="1526"/>
                  </a:lnTo>
                  <a:lnTo>
                    <a:pt x="1320" y="1526"/>
                  </a:lnTo>
                  <a:lnTo>
                    <a:pt x="1331" y="1529"/>
                  </a:lnTo>
                  <a:lnTo>
                    <a:pt x="1333" y="1531"/>
                  </a:lnTo>
                  <a:lnTo>
                    <a:pt x="1349" y="1531"/>
                  </a:lnTo>
                  <a:lnTo>
                    <a:pt x="1354" y="1529"/>
                  </a:lnTo>
                  <a:lnTo>
                    <a:pt x="1356" y="1526"/>
                  </a:lnTo>
                  <a:lnTo>
                    <a:pt x="1356" y="1524"/>
                  </a:lnTo>
                  <a:lnTo>
                    <a:pt x="1361" y="1516"/>
                  </a:lnTo>
                  <a:lnTo>
                    <a:pt x="1369" y="1516"/>
                  </a:lnTo>
                  <a:lnTo>
                    <a:pt x="1377" y="1519"/>
                  </a:lnTo>
                  <a:lnTo>
                    <a:pt x="1382" y="1516"/>
                  </a:lnTo>
                  <a:lnTo>
                    <a:pt x="1385" y="1513"/>
                  </a:lnTo>
                  <a:lnTo>
                    <a:pt x="1387" y="1511"/>
                  </a:lnTo>
                  <a:lnTo>
                    <a:pt x="1390" y="1511"/>
                  </a:lnTo>
                  <a:lnTo>
                    <a:pt x="1395" y="1508"/>
                  </a:lnTo>
                  <a:lnTo>
                    <a:pt x="1397" y="1508"/>
                  </a:lnTo>
                  <a:lnTo>
                    <a:pt x="1403" y="1506"/>
                  </a:lnTo>
                  <a:lnTo>
                    <a:pt x="1405" y="1503"/>
                  </a:lnTo>
                  <a:lnTo>
                    <a:pt x="1405" y="1495"/>
                  </a:lnTo>
                  <a:lnTo>
                    <a:pt x="1405" y="1493"/>
                  </a:lnTo>
                  <a:lnTo>
                    <a:pt x="1408" y="1490"/>
                  </a:lnTo>
                  <a:lnTo>
                    <a:pt x="1410" y="1485"/>
                  </a:lnTo>
                  <a:lnTo>
                    <a:pt x="1410" y="1480"/>
                  </a:lnTo>
                  <a:lnTo>
                    <a:pt x="1413" y="1477"/>
                  </a:lnTo>
                  <a:lnTo>
                    <a:pt x="1433" y="1477"/>
                  </a:lnTo>
                  <a:lnTo>
                    <a:pt x="1436" y="1475"/>
                  </a:lnTo>
                  <a:lnTo>
                    <a:pt x="1439" y="1475"/>
                  </a:lnTo>
                  <a:lnTo>
                    <a:pt x="1449" y="1477"/>
                  </a:lnTo>
                  <a:lnTo>
                    <a:pt x="1451" y="1480"/>
                  </a:lnTo>
                  <a:lnTo>
                    <a:pt x="1457" y="1480"/>
                  </a:lnTo>
                  <a:lnTo>
                    <a:pt x="1462" y="1477"/>
                  </a:lnTo>
                  <a:lnTo>
                    <a:pt x="1467" y="1475"/>
                  </a:lnTo>
                  <a:lnTo>
                    <a:pt x="1467" y="1477"/>
                  </a:lnTo>
                  <a:lnTo>
                    <a:pt x="1469" y="1483"/>
                  </a:lnTo>
                  <a:lnTo>
                    <a:pt x="1475" y="1493"/>
                  </a:lnTo>
                  <a:lnTo>
                    <a:pt x="1482" y="1498"/>
                  </a:lnTo>
                  <a:lnTo>
                    <a:pt x="1487" y="1503"/>
                  </a:lnTo>
                  <a:lnTo>
                    <a:pt x="1498" y="1501"/>
                  </a:lnTo>
                  <a:lnTo>
                    <a:pt x="1498" y="1503"/>
                  </a:lnTo>
                  <a:lnTo>
                    <a:pt x="1518" y="1503"/>
                  </a:lnTo>
                  <a:lnTo>
                    <a:pt x="1531" y="1498"/>
                  </a:lnTo>
                  <a:lnTo>
                    <a:pt x="1539" y="1493"/>
                  </a:lnTo>
                  <a:lnTo>
                    <a:pt x="1541" y="1488"/>
                  </a:lnTo>
                  <a:lnTo>
                    <a:pt x="1546" y="1480"/>
                  </a:lnTo>
                  <a:lnTo>
                    <a:pt x="1552" y="1472"/>
                  </a:lnTo>
                  <a:lnTo>
                    <a:pt x="1557" y="1465"/>
                  </a:lnTo>
                  <a:lnTo>
                    <a:pt x="1565" y="1459"/>
                  </a:lnTo>
                  <a:lnTo>
                    <a:pt x="1575" y="1454"/>
                  </a:lnTo>
                  <a:lnTo>
                    <a:pt x="1593" y="1447"/>
                  </a:lnTo>
                  <a:lnTo>
                    <a:pt x="1598" y="1441"/>
                  </a:lnTo>
                  <a:lnTo>
                    <a:pt x="1616" y="1418"/>
                  </a:lnTo>
                  <a:lnTo>
                    <a:pt x="1626" y="1411"/>
                  </a:lnTo>
                  <a:lnTo>
                    <a:pt x="1634" y="1382"/>
                  </a:lnTo>
                  <a:lnTo>
                    <a:pt x="1636" y="1372"/>
                  </a:lnTo>
                  <a:lnTo>
                    <a:pt x="1636" y="1354"/>
                  </a:lnTo>
                  <a:lnTo>
                    <a:pt x="1636" y="1346"/>
                  </a:lnTo>
                  <a:lnTo>
                    <a:pt x="1631" y="1344"/>
                  </a:lnTo>
                  <a:lnTo>
                    <a:pt x="1629" y="1336"/>
                  </a:lnTo>
                  <a:lnTo>
                    <a:pt x="1626" y="1331"/>
                  </a:lnTo>
                  <a:lnTo>
                    <a:pt x="1621" y="1326"/>
                  </a:lnTo>
                  <a:lnTo>
                    <a:pt x="1613" y="1316"/>
                  </a:lnTo>
                  <a:lnTo>
                    <a:pt x="1611" y="1310"/>
                  </a:lnTo>
                  <a:lnTo>
                    <a:pt x="1611" y="1305"/>
                  </a:lnTo>
                  <a:lnTo>
                    <a:pt x="1611" y="1295"/>
                  </a:lnTo>
                  <a:lnTo>
                    <a:pt x="1616" y="1285"/>
                  </a:lnTo>
                  <a:lnTo>
                    <a:pt x="1621" y="1277"/>
                  </a:lnTo>
                  <a:lnTo>
                    <a:pt x="1616" y="1254"/>
                  </a:lnTo>
                  <a:lnTo>
                    <a:pt x="1618" y="1251"/>
                  </a:lnTo>
                  <a:lnTo>
                    <a:pt x="1634" y="1231"/>
                  </a:lnTo>
                  <a:lnTo>
                    <a:pt x="1636" y="1228"/>
                  </a:lnTo>
                  <a:lnTo>
                    <a:pt x="1631" y="1226"/>
                  </a:lnTo>
                  <a:lnTo>
                    <a:pt x="1626" y="1228"/>
                  </a:lnTo>
                  <a:lnTo>
                    <a:pt x="1616" y="1208"/>
                  </a:lnTo>
                  <a:lnTo>
                    <a:pt x="1616" y="1200"/>
                  </a:lnTo>
                  <a:lnTo>
                    <a:pt x="1616" y="1182"/>
                  </a:lnTo>
                  <a:lnTo>
                    <a:pt x="1608" y="1187"/>
                  </a:lnTo>
                  <a:lnTo>
                    <a:pt x="1603" y="1190"/>
                  </a:lnTo>
                  <a:lnTo>
                    <a:pt x="1598" y="1187"/>
                  </a:lnTo>
                  <a:lnTo>
                    <a:pt x="1593" y="1182"/>
                  </a:lnTo>
                  <a:lnTo>
                    <a:pt x="1590" y="1169"/>
                  </a:lnTo>
                  <a:lnTo>
                    <a:pt x="1544" y="1169"/>
                  </a:lnTo>
                </a:path>
                <a:path w="1878" h="1598">
                  <a:moveTo>
                    <a:pt x="1469" y="801"/>
                  </a:moveTo>
                  <a:lnTo>
                    <a:pt x="1457" y="804"/>
                  </a:lnTo>
                  <a:lnTo>
                    <a:pt x="1444" y="804"/>
                  </a:lnTo>
                  <a:lnTo>
                    <a:pt x="1436" y="807"/>
                  </a:lnTo>
                  <a:lnTo>
                    <a:pt x="1428" y="809"/>
                  </a:lnTo>
                  <a:lnTo>
                    <a:pt x="1423" y="814"/>
                  </a:lnTo>
                  <a:lnTo>
                    <a:pt x="1421" y="819"/>
                  </a:lnTo>
                  <a:lnTo>
                    <a:pt x="1423" y="825"/>
                  </a:lnTo>
                  <a:lnTo>
                    <a:pt x="1423" y="835"/>
                  </a:lnTo>
                  <a:lnTo>
                    <a:pt x="1421" y="843"/>
                  </a:lnTo>
                  <a:lnTo>
                    <a:pt x="1418" y="843"/>
                  </a:lnTo>
                  <a:lnTo>
                    <a:pt x="1418" y="845"/>
                  </a:lnTo>
                  <a:lnTo>
                    <a:pt x="1403" y="845"/>
                  </a:lnTo>
                  <a:lnTo>
                    <a:pt x="1395" y="850"/>
                  </a:lnTo>
                  <a:lnTo>
                    <a:pt x="1392" y="853"/>
                  </a:lnTo>
                  <a:lnTo>
                    <a:pt x="1392" y="861"/>
                  </a:lnTo>
                  <a:lnTo>
                    <a:pt x="1395" y="871"/>
                  </a:lnTo>
                  <a:lnTo>
                    <a:pt x="1400" y="873"/>
                  </a:lnTo>
                  <a:lnTo>
                    <a:pt x="1405" y="876"/>
                  </a:lnTo>
                  <a:lnTo>
                    <a:pt x="1410" y="879"/>
                  </a:lnTo>
                  <a:lnTo>
                    <a:pt x="1415" y="886"/>
                  </a:lnTo>
                  <a:lnTo>
                    <a:pt x="1418" y="889"/>
                  </a:lnTo>
                  <a:lnTo>
                    <a:pt x="1431" y="889"/>
                  </a:lnTo>
                  <a:lnTo>
                    <a:pt x="1431" y="891"/>
                  </a:lnTo>
                  <a:lnTo>
                    <a:pt x="1433" y="897"/>
                  </a:lnTo>
                  <a:lnTo>
                    <a:pt x="1439" y="904"/>
                  </a:lnTo>
                  <a:lnTo>
                    <a:pt x="1444" y="912"/>
                  </a:lnTo>
                  <a:lnTo>
                    <a:pt x="1449" y="917"/>
                  </a:lnTo>
                  <a:lnTo>
                    <a:pt x="1467" y="930"/>
                  </a:lnTo>
                  <a:lnTo>
                    <a:pt x="1475" y="933"/>
                  </a:lnTo>
                  <a:lnTo>
                    <a:pt x="1475" y="940"/>
                  </a:lnTo>
                  <a:lnTo>
                    <a:pt x="1477" y="948"/>
                  </a:lnTo>
                  <a:lnTo>
                    <a:pt x="1477" y="953"/>
                  </a:lnTo>
                  <a:lnTo>
                    <a:pt x="1475" y="958"/>
                  </a:lnTo>
                  <a:lnTo>
                    <a:pt x="1472" y="963"/>
                  </a:lnTo>
                  <a:lnTo>
                    <a:pt x="1467" y="969"/>
                  </a:lnTo>
                  <a:lnTo>
                    <a:pt x="1457" y="976"/>
                  </a:lnTo>
                  <a:lnTo>
                    <a:pt x="1446" y="987"/>
                  </a:lnTo>
                  <a:lnTo>
                    <a:pt x="1444" y="989"/>
                  </a:lnTo>
                  <a:lnTo>
                    <a:pt x="1439" y="994"/>
                  </a:lnTo>
                  <a:lnTo>
                    <a:pt x="1426" y="994"/>
                  </a:lnTo>
                  <a:lnTo>
                    <a:pt x="1423" y="997"/>
                  </a:lnTo>
                  <a:lnTo>
                    <a:pt x="1423" y="999"/>
                  </a:lnTo>
                  <a:lnTo>
                    <a:pt x="1408" y="1010"/>
                  </a:lnTo>
                  <a:lnTo>
                    <a:pt x="1395" y="1025"/>
                  </a:lnTo>
                  <a:lnTo>
                    <a:pt x="1390" y="1033"/>
                  </a:lnTo>
                  <a:lnTo>
                    <a:pt x="1382" y="1043"/>
                  </a:lnTo>
                  <a:lnTo>
                    <a:pt x="1377" y="1056"/>
                  </a:lnTo>
                  <a:lnTo>
                    <a:pt x="1377" y="1064"/>
                  </a:lnTo>
                  <a:lnTo>
                    <a:pt x="1382" y="1069"/>
                  </a:lnTo>
                  <a:lnTo>
                    <a:pt x="1390" y="1071"/>
                  </a:lnTo>
                  <a:lnTo>
                    <a:pt x="1395" y="1071"/>
                  </a:lnTo>
                  <a:lnTo>
                    <a:pt x="1397" y="1069"/>
                  </a:lnTo>
                  <a:lnTo>
                    <a:pt x="1400" y="1066"/>
                  </a:lnTo>
                  <a:lnTo>
                    <a:pt x="1405" y="1066"/>
                  </a:lnTo>
                  <a:lnTo>
                    <a:pt x="1408" y="1064"/>
                  </a:lnTo>
                  <a:lnTo>
                    <a:pt x="1413" y="1064"/>
                  </a:lnTo>
                  <a:lnTo>
                    <a:pt x="1418" y="1061"/>
                  </a:lnTo>
                  <a:lnTo>
                    <a:pt x="1426" y="1058"/>
                  </a:lnTo>
                  <a:lnTo>
                    <a:pt x="1428" y="1064"/>
                  </a:lnTo>
                  <a:lnTo>
                    <a:pt x="1436" y="1071"/>
                  </a:lnTo>
                  <a:lnTo>
                    <a:pt x="1446" y="1071"/>
                  </a:lnTo>
                  <a:lnTo>
                    <a:pt x="1446" y="1069"/>
                  </a:lnTo>
                  <a:lnTo>
                    <a:pt x="1454" y="1061"/>
                  </a:lnTo>
                  <a:lnTo>
                    <a:pt x="1457" y="1056"/>
                  </a:lnTo>
                  <a:lnTo>
                    <a:pt x="1454" y="1048"/>
                  </a:lnTo>
                  <a:lnTo>
                    <a:pt x="1457" y="1046"/>
                  </a:lnTo>
                  <a:lnTo>
                    <a:pt x="1459" y="1043"/>
                  </a:lnTo>
                  <a:lnTo>
                    <a:pt x="1459" y="1040"/>
                  </a:lnTo>
                  <a:lnTo>
                    <a:pt x="1459" y="1038"/>
                  </a:lnTo>
                  <a:lnTo>
                    <a:pt x="1469" y="1033"/>
                  </a:lnTo>
                  <a:lnTo>
                    <a:pt x="1475" y="1030"/>
                  </a:lnTo>
                  <a:lnTo>
                    <a:pt x="1482" y="1030"/>
                  </a:lnTo>
                  <a:lnTo>
                    <a:pt x="1493" y="1025"/>
                  </a:lnTo>
                  <a:lnTo>
                    <a:pt x="1503" y="1022"/>
                  </a:lnTo>
                  <a:lnTo>
                    <a:pt x="1511" y="1020"/>
                  </a:lnTo>
                  <a:lnTo>
                    <a:pt x="1521" y="1022"/>
                  </a:lnTo>
                  <a:lnTo>
                    <a:pt x="1523" y="1022"/>
                  </a:lnTo>
                  <a:lnTo>
                    <a:pt x="1526" y="1033"/>
                  </a:lnTo>
                  <a:lnTo>
                    <a:pt x="1526" y="1035"/>
                  </a:lnTo>
                  <a:lnTo>
                    <a:pt x="1529" y="1040"/>
                  </a:lnTo>
                  <a:lnTo>
                    <a:pt x="1529" y="1043"/>
                  </a:lnTo>
                  <a:lnTo>
                    <a:pt x="1523" y="1048"/>
                  </a:lnTo>
                  <a:lnTo>
                    <a:pt x="1523" y="1056"/>
                  </a:lnTo>
                  <a:lnTo>
                    <a:pt x="1526" y="1064"/>
                  </a:lnTo>
                  <a:lnTo>
                    <a:pt x="1531" y="1071"/>
                  </a:lnTo>
                  <a:lnTo>
                    <a:pt x="1541" y="1087"/>
                  </a:lnTo>
                  <a:lnTo>
                    <a:pt x="1546" y="1092"/>
                  </a:lnTo>
                  <a:lnTo>
                    <a:pt x="1539" y="1102"/>
                  </a:lnTo>
                  <a:lnTo>
                    <a:pt x="1534" y="1112"/>
                  </a:lnTo>
                  <a:lnTo>
                    <a:pt x="1529" y="1120"/>
                  </a:lnTo>
                  <a:lnTo>
                    <a:pt x="1529" y="1128"/>
                  </a:lnTo>
                  <a:lnTo>
                    <a:pt x="1529" y="1136"/>
                  </a:lnTo>
                  <a:lnTo>
                    <a:pt x="1534" y="1143"/>
                  </a:lnTo>
                  <a:lnTo>
                    <a:pt x="1534" y="1146"/>
                  </a:lnTo>
                  <a:lnTo>
                    <a:pt x="1541" y="1159"/>
                  </a:lnTo>
                  <a:lnTo>
                    <a:pt x="1580" y="1148"/>
                  </a:lnTo>
                  <a:lnTo>
                    <a:pt x="1590" y="1133"/>
                  </a:lnTo>
                  <a:lnTo>
                    <a:pt x="1590" y="1112"/>
                  </a:lnTo>
                  <a:lnTo>
                    <a:pt x="1603" y="1105"/>
                  </a:lnTo>
                  <a:lnTo>
                    <a:pt x="1611" y="1100"/>
                  </a:lnTo>
                  <a:lnTo>
                    <a:pt x="1616" y="1100"/>
                  </a:lnTo>
                  <a:lnTo>
                    <a:pt x="1618" y="1102"/>
                  </a:lnTo>
                  <a:lnTo>
                    <a:pt x="1647" y="1092"/>
                  </a:lnTo>
                  <a:lnTo>
                    <a:pt x="1647" y="1053"/>
                  </a:lnTo>
                  <a:lnTo>
                    <a:pt x="1667" y="1040"/>
                  </a:lnTo>
                  <a:lnTo>
                    <a:pt x="1680" y="1038"/>
                  </a:lnTo>
                  <a:lnTo>
                    <a:pt x="1680" y="1035"/>
                  </a:lnTo>
                  <a:lnTo>
                    <a:pt x="1680" y="1028"/>
                  </a:lnTo>
                  <a:lnTo>
                    <a:pt x="1683" y="1022"/>
                  </a:lnTo>
                  <a:lnTo>
                    <a:pt x="1690" y="1012"/>
                  </a:lnTo>
                  <a:lnTo>
                    <a:pt x="1680" y="994"/>
                  </a:lnTo>
                  <a:lnTo>
                    <a:pt x="1657" y="989"/>
                  </a:lnTo>
                  <a:lnTo>
                    <a:pt x="1642" y="971"/>
                  </a:lnTo>
                  <a:lnTo>
                    <a:pt x="1626" y="948"/>
                  </a:lnTo>
                  <a:lnTo>
                    <a:pt x="1624" y="935"/>
                  </a:lnTo>
                  <a:lnTo>
                    <a:pt x="1624" y="915"/>
                  </a:lnTo>
                  <a:lnTo>
                    <a:pt x="1618" y="902"/>
                  </a:lnTo>
                  <a:lnTo>
                    <a:pt x="1611" y="897"/>
                  </a:lnTo>
                  <a:lnTo>
                    <a:pt x="1603" y="886"/>
                  </a:lnTo>
                  <a:lnTo>
                    <a:pt x="1600" y="879"/>
                  </a:lnTo>
                  <a:lnTo>
                    <a:pt x="1600" y="871"/>
                  </a:lnTo>
                  <a:lnTo>
                    <a:pt x="1606" y="863"/>
                  </a:lnTo>
                  <a:lnTo>
                    <a:pt x="1616" y="840"/>
                  </a:lnTo>
                  <a:lnTo>
                    <a:pt x="1608" y="837"/>
                  </a:lnTo>
                  <a:lnTo>
                    <a:pt x="1598" y="835"/>
                  </a:lnTo>
                  <a:lnTo>
                    <a:pt x="1593" y="835"/>
                  </a:lnTo>
                  <a:lnTo>
                    <a:pt x="1590" y="840"/>
                  </a:lnTo>
                  <a:lnTo>
                    <a:pt x="1588" y="843"/>
                  </a:lnTo>
                  <a:lnTo>
                    <a:pt x="1588" y="848"/>
                  </a:lnTo>
                  <a:lnTo>
                    <a:pt x="1588" y="850"/>
                  </a:lnTo>
                  <a:lnTo>
                    <a:pt x="1593" y="855"/>
                  </a:lnTo>
                  <a:lnTo>
                    <a:pt x="1590" y="855"/>
                  </a:lnTo>
                  <a:lnTo>
                    <a:pt x="1580" y="863"/>
                  </a:lnTo>
                  <a:lnTo>
                    <a:pt x="1567" y="868"/>
                  </a:lnTo>
                  <a:lnTo>
                    <a:pt x="1557" y="876"/>
                  </a:lnTo>
                  <a:lnTo>
                    <a:pt x="1549" y="879"/>
                  </a:lnTo>
                  <a:lnTo>
                    <a:pt x="1554" y="871"/>
                  </a:lnTo>
                  <a:lnTo>
                    <a:pt x="1559" y="858"/>
                  </a:lnTo>
                  <a:lnTo>
                    <a:pt x="1559" y="853"/>
                  </a:lnTo>
                  <a:lnTo>
                    <a:pt x="1557" y="850"/>
                  </a:lnTo>
                  <a:lnTo>
                    <a:pt x="1554" y="848"/>
                  </a:lnTo>
                  <a:lnTo>
                    <a:pt x="1549" y="845"/>
                  </a:lnTo>
                  <a:lnTo>
                    <a:pt x="1534" y="845"/>
                  </a:lnTo>
                  <a:lnTo>
                    <a:pt x="1526" y="848"/>
                  </a:lnTo>
                  <a:lnTo>
                    <a:pt x="1521" y="850"/>
                  </a:lnTo>
                  <a:lnTo>
                    <a:pt x="1518" y="848"/>
                  </a:lnTo>
                  <a:lnTo>
                    <a:pt x="1518" y="845"/>
                  </a:lnTo>
                  <a:lnTo>
                    <a:pt x="1513" y="835"/>
                  </a:lnTo>
                  <a:lnTo>
                    <a:pt x="1508" y="830"/>
                  </a:lnTo>
                  <a:lnTo>
                    <a:pt x="1505" y="825"/>
                  </a:lnTo>
                  <a:lnTo>
                    <a:pt x="1505" y="817"/>
                  </a:lnTo>
                  <a:lnTo>
                    <a:pt x="1503" y="812"/>
                  </a:lnTo>
                  <a:lnTo>
                    <a:pt x="1498" y="807"/>
                  </a:lnTo>
                  <a:lnTo>
                    <a:pt x="1490" y="807"/>
                  </a:lnTo>
                  <a:lnTo>
                    <a:pt x="1480" y="801"/>
                  </a:lnTo>
                  <a:lnTo>
                    <a:pt x="1469" y="801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8" name="path"/>
            <p:cNvSpPr/>
            <p:nvPr/>
          </p:nvSpPr>
          <p:spPr>
            <a:xfrm>
              <a:off x="1132472" y="1421638"/>
              <a:ext cx="156654" cy="171373"/>
            </a:xfrm>
            <a:custGeom>
              <a:avLst/>
              <a:gdLst/>
              <a:ahLst/>
              <a:cxnLst/>
              <a:rect l="0" t="0" r="0" b="0"/>
              <a:pathLst>
                <a:path w="246" h="269">
                  <a:moveTo>
                    <a:pt x="133" y="0"/>
                  </a:moveTo>
                  <a:lnTo>
                    <a:pt x="120" y="2"/>
                  </a:lnTo>
                  <a:lnTo>
                    <a:pt x="105" y="10"/>
                  </a:lnTo>
                  <a:lnTo>
                    <a:pt x="89" y="10"/>
                  </a:lnTo>
                  <a:lnTo>
                    <a:pt x="71" y="2"/>
                  </a:lnTo>
                  <a:lnTo>
                    <a:pt x="61" y="7"/>
                  </a:lnTo>
                  <a:lnTo>
                    <a:pt x="51" y="15"/>
                  </a:lnTo>
                  <a:lnTo>
                    <a:pt x="56" y="25"/>
                  </a:lnTo>
                  <a:lnTo>
                    <a:pt x="56" y="33"/>
                  </a:lnTo>
                  <a:lnTo>
                    <a:pt x="53" y="38"/>
                  </a:lnTo>
                  <a:lnTo>
                    <a:pt x="46" y="43"/>
                  </a:lnTo>
                  <a:lnTo>
                    <a:pt x="41" y="48"/>
                  </a:lnTo>
                  <a:lnTo>
                    <a:pt x="35" y="53"/>
                  </a:lnTo>
                  <a:lnTo>
                    <a:pt x="33" y="61"/>
                  </a:lnTo>
                  <a:lnTo>
                    <a:pt x="33" y="69"/>
                  </a:lnTo>
                  <a:lnTo>
                    <a:pt x="35" y="74"/>
                  </a:lnTo>
                  <a:lnTo>
                    <a:pt x="41" y="87"/>
                  </a:lnTo>
                  <a:lnTo>
                    <a:pt x="43" y="89"/>
                  </a:lnTo>
                  <a:lnTo>
                    <a:pt x="41" y="89"/>
                  </a:lnTo>
                  <a:lnTo>
                    <a:pt x="30" y="92"/>
                  </a:lnTo>
                  <a:lnTo>
                    <a:pt x="20" y="97"/>
                  </a:lnTo>
                  <a:lnTo>
                    <a:pt x="7" y="102"/>
                  </a:lnTo>
                  <a:lnTo>
                    <a:pt x="5" y="105"/>
                  </a:lnTo>
                  <a:lnTo>
                    <a:pt x="2" y="110"/>
                  </a:lnTo>
                  <a:lnTo>
                    <a:pt x="2" y="125"/>
                  </a:lnTo>
                  <a:lnTo>
                    <a:pt x="0" y="141"/>
                  </a:lnTo>
                  <a:lnTo>
                    <a:pt x="0" y="159"/>
                  </a:lnTo>
                  <a:lnTo>
                    <a:pt x="0" y="161"/>
                  </a:lnTo>
                  <a:lnTo>
                    <a:pt x="0" y="174"/>
                  </a:lnTo>
                  <a:lnTo>
                    <a:pt x="5" y="182"/>
                  </a:lnTo>
                  <a:lnTo>
                    <a:pt x="12" y="190"/>
                  </a:lnTo>
                  <a:lnTo>
                    <a:pt x="23" y="192"/>
                  </a:lnTo>
                  <a:lnTo>
                    <a:pt x="12" y="208"/>
                  </a:lnTo>
                  <a:lnTo>
                    <a:pt x="5" y="221"/>
                  </a:lnTo>
                  <a:lnTo>
                    <a:pt x="7" y="218"/>
                  </a:lnTo>
                  <a:lnTo>
                    <a:pt x="28" y="241"/>
                  </a:lnTo>
                  <a:lnTo>
                    <a:pt x="12" y="241"/>
                  </a:lnTo>
                  <a:lnTo>
                    <a:pt x="12" y="244"/>
                  </a:lnTo>
                  <a:lnTo>
                    <a:pt x="28" y="257"/>
                  </a:lnTo>
                  <a:lnTo>
                    <a:pt x="38" y="257"/>
                  </a:lnTo>
                  <a:lnTo>
                    <a:pt x="48" y="259"/>
                  </a:lnTo>
                  <a:lnTo>
                    <a:pt x="53" y="262"/>
                  </a:lnTo>
                  <a:lnTo>
                    <a:pt x="59" y="267"/>
                  </a:lnTo>
                  <a:lnTo>
                    <a:pt x="61" y="269"/>
                  </a:lnTo>
                  <a:lnTo>
                    <a:pt x="71" y="262"/>
                  </a:lnTo>
                  <a:lnTo>
                    <a:pt x="74" y="259"/>
                  </a:lnTo>
                  <a:lnTo>
                    <a:pt x="79" y="257"/>
                  </a:lnTo>
                  <a:lnTo>
                    <a:pt x="84" y="251"/>
                  </a:lnTo>
                  <a:lnTo>
                    <a:pt x="87" y="251"/>
                  </a:lnTo>
                  <a:lnTo>
                    <a:pt x="92" y="236"/>
                  </a:lnTo>
                  <a:lnTo>
                    <a:pt x="92" y="233"/>
                  </a:lnTo>
                  <a:lnTo>
                    <a:pt x="95" y="231"/>
                  </a:lnTo>
                  <a:lnTo>
                    <a:pt x="100" y="226"/>
                  </a:lnTo>
                  <a:lnTo>
                    <a:pt x="110" y="226"/>
                  </a:lnTo>
                  <a:lnTo>
                    <a:pt x="125" y="223"/>
                  </a:lnTo>
                  <a:lnTo>
                    <a:pt x="133" y="221"/>
                  </a:lnTo>
                  <a:lnTo>
                    <a:pt x="141" y="221"/>
                  </a:lnTo>
                  <a:lnTo>
                    <a:pt x="149" y="223"/>
                  </a:lnTo>
                  <a:lnTo>
                    <a:pt x="156" y="223"/>
                  </a:lnTo>
                  <a:lnTo>
                    <a:pt x="177" y="203"/>
                  </a:lnTo>
                  <a:lnTo>
                    <a:pt x="177" y="200"/>
                  </a:lnTo>
                  <a:lnTo>
                    <a:pt x="195" y="200"/>
                  </a:lnTo>
                  <a:lnTo>
                    <a:pt x="197" y="203"/>
                  </a:lnTo>
                  <a:lnTo>
                    <a:pt x="205" y="208"/>
                  </a:lnTo>
                  <a:lnTo>
                    <a:pt x="210" y="203"/>
                  </a:lnTo>
                  <a:lnTo>
                    <a:pt x="223" y="179"/>
                  </a:lnTo>
                  <a:lnTo>
                    <a:pt x="220" y="174"/>
                  </a:lnTo>
                  <a:lnTo>
                    <a:pt x="218" y="167"/>
                  </a:lnTo>
                  <a:lnTo>
                    <a:pt x="220" y="151"/>
                  </a:lnTo>
                  <a:lnTo>
                    <a:pt x="223" y="136"/>
                  </a:lnTo>
                  <a:lnTo>
                    <a:pt x="228" y="125"/>
                  </a:lnTo>
                  <a:lnTo>
                    <a:pt x="228" y="123"/>
                  </a:lnTo>
                  <a:lnTo>
                    <a:pt x="231" y="123"/>
                  </a:lnTo>
                  <a:lnTo>
                    <a:pt x="241" y="115"/>
                  </a:lnTo>
                  <a:lnTo>
                    <a:pt x="246" y="113"/>
                  </a:lnTo>
                  <a:lnTo>
                    <a:pt x="246" y="107"/>
                  </a:lnTo>
                  <a:lnTo>
                    <a:pt x="246" y="105"/>
                  </a:lnTo>
                  <a:lnTo>
                    <a:pt x="244" y="102"/>
                  </a:lnTo>
                  <a:lnTo>
                    <a:pt x="233" y="97"/>
                  </a:lnTo>
                  <a:lnTo>
                    <a:pt x="223" y="92"/>
                  </a:lnTo>
                  <a:lnTo>
                    <a:pt x="218" y="87"/>
                  </a:lnTo>
                  <a:lnTo>
                    <a:pt x="215" y="82"/>
                  </a:lnTo>
                  <a:lnTo>
                    <a:pt x="215" y="77"/>
                  </a:lnTo>
                  <a:lnTo>
                    <a:pt x="200" y="69"/>
                  </a:lnTo>
                  <a:lnTo>
                    <a:pt x="185" y="59"/>
                  </a:lnTo>
                  <a:lnTo>
                    <a:pt x="161" y="38"/>
                  </a:lnTo>
                  <a:lnTo>
                    <a:pt x="138" y="10"/>
                  </a:lnTo>
                  <a:lnTo>
                    <a:pt x="138" y="7"/>
                  </a:lnTo>
                  <a:lnTo>
                    <a:pt x="133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0" name="path"/>
            <p:cNvSpPr/>
            <p:nvPr/>
          </p:nvSpPr>
          <p:spPr>
            <a:xfrm>
              <a:off x="943179" y="2028799"/>
              <a:ext cx="107708" cy="62014"/>
            </a:xfrm>
            <a:custGeom>
              <a:avLst/>
              <a:gdLst/>
              <a:ahLst/>
              <a:cxnLst/>
              <a:rect l="0" t="0" r="0" b="0"/>
              <a:pathLst>
                <a:path w="169" h="97">
                  <a:moveTo>
                    <a:pt x="110" y="0"/>
                  </a:moveTo>
                  <a:lnTo>
                    <a:pt x="95" y="7"/>
                  </a:lnTo>
                  <a:lnTo>
                    <a:pt x="84" y="12"/>
                  </a:lnTo>
                  <a:lnTo>
                    <a:pt x="77" y="20"/>
                  </a:lnTo>
                  <a:lnTo>
                    <a:pt x="71" y="25"/>
                  </a:lnTo>
                  <a:lnTo>
                    <a:pt x="69" y="30"/>
                  </a:lnTo>
                  <a:lnTo>
                    <a:pt x="64" y="33"/>
                  </a:lnTo>
                  <a:lnTo>
                    <a:pt x="66" y="38"/>
                  </a:lnTo>
                  <a:lnTo>
                    <a:pt x="61" y="43"/>
                  </a:lnTo>
                  <a:lnTo>
                    <a:pt x="51" y="51"/>
                  </a:lnTo>
                  <a:lnTo>
                    <a:pt x="35" y="56"/>
                  </a:lnTo>
                  <a:lnTo>
                    <a:pt x="5" y="56"/>
                  </a:lnTo>
                  <a:lnTo>
                    <a:pt x="0" y="59"/>
                  </a:lnTo>
                  <a:lnTo>
                    <a:pt x="0" y="64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2" y="74"/>
                  </a:lnTo>
                  <a:lnTo>
                    <a:pt x="0" y="79"/>
                  </a:lnTo>
                  <a:lnTo>
                    <a:pt x="2" y="84"/>
                  </a:lnTo>
                  <a:lnTo>
                    <a:pt x="5" y="87"/>
                  </a:lnTo>
                  <a:lnTo>
                    <a:pt x="5" y="89"/>
                  </a:lnTo>
                  <a:lnTo>
                    <a:pt x="12" y="92"/>
                  </a:lnTo>
                  <a:lnTo>
                    <a:pt x="17" y="95"/>
                  </a:lnTo>
                  <a:lnTo>
                    <a:pt x="23" y="95"/>
                  </a:lnTo>
                  <a:lnTo>
                    <a:pt x="28" y="97"/>
                  </a:lnTo>
                  <a:lnTo>
                    <a:pt x="43" y="97"/>
                  </a:lnTo>
                  <a:lnTo>
                    <a:pt x="48" y="95"/>
                  </a:lnTo>
                  <a:lnTo>
                    <a:pt x="51" y="92"/>
                  </a:lnTo>
                  <a:lnTo>
                    <a:pt x="51" y="89"/>
                  </a:lnTo>
                  <a:lnTo>
                    <a:pt x="51" y="87"/>
                  </a:lnTo>
                  <a:lnTo>
                    <a:pt x="56" y="89"/>
                  </a:lnTo>
                  <a:lnTo>
                    <a:pt x="71" y="89"/>
                  </a:lnTo>
                  <a:lnTo>
                    <a:pt x="79" y="87"/>
                  </a:lnTo>
                  <a:lnTo>
                    <a:pt x="84" y="89"/>
                  </a:lnTo>
                  <a:lnTo>
                    <a:pt x="89" y="87"/>
                  </a:lnTo>
                  <a:lnTo>
                    <a:pt x="92" y="82"/>
                  </a:lnTo>
                  <a:lnTo>
                    <a:pt x="89" y="77"/>
                  </a:lnTo>
                  <a:lnTo>
                    <a:pt x="87" y="71"/>
                  </a:lnTo>
                  <a:lnTo>
                    <a:pt x="89" y="69"/>
                  </a:lnTo>
                  <a:lnTo>
                    <a:pt x="97" y="66"/>
                  </a:lnTo>
                  <a:lnTo>
                    <a:pt x="115" y="66"/>
                  </a:lnTo>
                  <a:lnTo>
                    <a:pt x="120" y="77"/>
                  </a:lnTo>
                  <a:lnTo>
                    <a:pt x="128" y="84"/>
                  </a:lnTo>
                  <a:lnTo>
                    <a:pt x="131" y="95"/>
                  </a:lnTo>
                  <a:lnTo>
                    <a:pt x="149" y="87"/>
                  </a:lnTo>
                  <a:lnTo>
                    <a:pt x="156" y="74"/>
                  </a:lnTo>
                  <a:lnTo>
                    <a:pt x="156" y="61"/>
                  </a:lnTo>
                  <a:lnTo>
                    <a:pt x="159" y="53"/>
                  </a:lnTo>
                  <a:lnTo>
                    <a:pt x="164" y="51"/>
                  </a:lnTo>
                  <a:lnTo>
                    <a:pt x="169" y="51"/>
                  </a:lnTo>
                  <a:lnTo>
                    <a:pt x="169" y="2"/>
                  </a:lnTo>
                  <a:lnTo>
                    <a:pt x="164" y="5"/>
                  </a:lnTo>
                  <a:lnTo>
                    <a:pt x="146" y="7"/>
                  </a:lnTo>
                  <a:lnTo>
                    <a:pt x="138" y="10"/>
                  </a:lnTo>
                  <a:lnTo>
                    <a:pt x="123" y="7"/>
                  </a:lnTo>
                  <a:lnTo>
                    <a:pt x="110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2" name="path"/>
            <p:cNvSpPr/>
            <p:nvPr/>
          </p:nvSpPr>
          <p:spPr>
            <a:xfrm>
              <a:off x="731051" y="1160487"/>
              <a:ext cx="545019" cy="1309001"/>
            </a:xfrm>
            <a:custGeom>
              <a:avLst/>
              <a:gdLst/>
              <a:ahLst/>
              <a:cxnLst/>
              <a:rect l="0" t="0" r="0" b="0"/>
              <a:pathLst>
                <a:path w="858" h="2061">
                  <a:moveTo>
                    <a:pt x="634" y="640"/>
                  </a:moveTo>
                  <a:lnTo>
                    <a:pt x="627" y="650"/>
                  </a:lnTo>
                  <a:lnTo>
                    <a:pt x="621" y="660"/>
                  </a:lnTo>
                  <a:lnTo>
                    <a:pt x="621" y="670"/>
                  </a:lnTo>
                  <a:lnTo>
                    <a:pt x="624" y="681"/>
                  </a:lnTo>
                  <a:lnTo>
                    <a:pt x="629" y="688"/>
                  </a:lnTo>
                  <a:lnTo>
                    <a:pt x="632" y="699"/>
                  </a:lnTo>
                  <a:lnTo>
                    <a:pt x="637" y="709"/>
                  </a:lnTo>
                  <a:lnTo>
                    <a:pt x="627" y="714"/>
                  </a:lnTo>
                  <a:lnTo>
                    <a:pt x="611" y="724"/>
                  </a:lnTo>
                  <a:lnTo>
                    <a:pt x="606" y="724"/>
                  </a:lnTo>
                  <a:lnTo>
                    <a:pt x="601" y="729"/>
                  </a:lnTo>
                  <a:lnTo>
                    <a:pt x="598" y="735"/>
                  </a:lnTo>
                  <a:lnTo>
                    <a:pt x="598" y="740"/>
                  </a:lnTo>
                  <a:lnTo>
                    <a:pt x="603" y="747"/>
                  </a:lnTo>
                  <a:lnTo>
                    <a:pt x="609" y="755"/>
                  </a:lnTo>
                  <a:lnTo>
                    <a:pt x="670" y="755"/>
                  </a:lnTo>
                  <a:lnTo>
                    <a:pt x="680" y="758"/>
                  </a:lnTo>
                  <a:lnTo>
                    <a:pt x="683" y="758"/>
                  </a:lnTo>
                  <a:lnTo>
                    <a:pt x="688" y="755"/>
                  </a:lnTo>
                  <a:lnTo>
                    <a:pt x="691" y="753"/>
                  </a:lnTo>
                  <a:lnTo>
                    <a:pt x="696" y="750"/>
                  </a:lnTo>
                  <a:lnTo>
                    <a:pt x="701" y="732"/>
                  </a:lnTo>
                  <a:lnTo>
                    <a:pt x="701" y="729"/>
                  </a:lnTo>
                  <a:lnTo>
                    <a:pt x="719" y="729"/>
                  </a:lnTo>
                  <a:lnTo>
                    <a:pt x="722" y="717"/>
                  </a:lnTo>
                  <a:lnTo>
                    <a:pt x="727" y="699"/>
                  </a:lnTo>
                  <a:lnTo>
                    <a:pt x="709" y="681"/>
                  </a:lnTo>
                  <a:lnTo>
                    <a:pt x="701" y="686"/>
                  </a:lnTo>
                  <a:lnTo>
                    <a:pt x="698" y="691"/>
                  </a:lnTo>
                  <a:lnTo>
                    <a:pt x="693" y="691"/>
                  </a:lnTo>
                  <a:lnTo>
                    <a:pt x="688" y="688"/>
                  </a:lnTo>
                  <a:lnTo>
                    <a:pt x="683" y="683"/>
                  </a:lnTo>
                  <a:lnTo>
                    <a:pt x="678" y="678"/>
                  </a:lnTo>
                  <a:lnTo>
                    <a:pt x="660" y="678"/>
                  </a:lnTo>
                  <a:lnTo>
                    <a:pt x="657" y="681"/>
                  </a:lnTo>
                  <a:lnTo>
                    <a:pt x="657" y="678"/>
                  </a:lnTo>
                  <a:lnTo>
                    <a:pt x="639" y="663"/>
                  </a:lnTo>
                  <a:lnTo>
                    <a:pt x="634" y="658"/>
                  </a:lnTo>
                  <a:lnTo>
                    <a:pt x="634" y="650"/>
                  </a:lnTo>
                  <a:lnTo>
                    <a:pt x="634" y="647"/>
                  </a:lnTo>
                  <a:lnTo>
                    <a:pt x="639" y="645"/>
                  </a:lnTo>
                  <a:lnTo>
                    <a:pt x="634" y="640"/>
                  </a:lnTo>
                </a:path>
                <a:path w="858" h="2061">
                  <a:moveTo>
                    <a:pt x="277" y="1686"/>
                  </a:moveTo>
                  <a:lnTo>
                    <a:pt x="274" y="1693"/>
                  </a:lnTo>
                  <a:lnTo>
                    <a:pt x="272" y="1701"/>
                  </a:lnTo>
                  <a:lnTo>
                    <a:pt x="274" y="1709"/>
                  </a:lnTo>
                  <a:lnTo>
                    <a:pt x="274" y="1714"/>
                  </a:lnTo>
                  <a:lnTo>
                    <a:pt x="277" y="1716"/>
                  </a:lnTo>
                  <a:lnTo>
                    <a:pt x="274" y="1722"/>
                  </a:lnTo>
                  <a:lnTo>
                    <a:pt x="277" y="1727"/>
                  </a:lnTo>
                  <a:lnTo>
                    <a:pt x="277" y="1740"/>
                  </a:lnTo>
                  <a:lnTo>
                    <a:pt x="272" y="1742"/>
                  </a:lnTo>
                  <a:lnTo>
                    <a:pt x="269" y="1745"/>
                  </a:lnTo>
                  <a:lnTo>
                    <a:pt x="267" y="1747"/>
                  </a:lnTo>
                  <a:lnTo>
                    <a:pt x="264" y="1750"/>
                  </a:lnTo>
                  <a:lnTo>
                    <a:pt x="262" y="1750"/>
                  </a:lnTo>
                  <a:lnTo>
                    <a:pt x="256" y="1758"/>
                  </a:lnTo>
                  <a:lnTo>
                    <a:pt x="251" y="1765"/>
                  </a:lnTo>
                  <a:lnTo>
                    <a:pt x="246" y="1770"/>
                  </a:lnTo>
                  <a:lnTo>
                    <a:pt x="241" y="1776"/>
                  </a:lnTo>
                  <a:lnTo>
                    <a:pt x="238" y="1778"/>
                  </a:lnTo>
                  <a:lnTo>
                    <a:pt x="233" y="1781"/>
                  </a:lnTo>
                  <a:lnTo>
                    <a:pt x="228" y="1786"/>
                  </a:lnTo>
                  <a:lnTo>
                    <a:pt x="226" y="1791"/>
                  </a:lnTo>
                  <a:lnTo>
                    <a:pt x="226" y="1796"/>
                  </a:lnTo>
                  <a:lnTo>
                    <a:pt x="226" y="1799"/>
                  </a:lnTo>
                  <a:lnTo>
                    <a:pt x="223" y="1809"/>
                  </a:lnTo>
                  <a:lnTo>
                    <a:pt x="218" y="1809"/>
                  </a:lnTo>
                  <a:lnTo>
                    <a:pt x="218" y="1812"/>
                  </a:lnTo>
                  <a:lnTo>
                    <a:pt x="210" y="1812"/>
                  </a:lnTo>
                  <a:lnTo>
                    <a:pt x="202" y="1814"/>
                  </a:lnTo>
                  <a:lnTo>
                    <a:pt x="200" y="1812"/>
                  </a:lnTo>
                  <a:lnTo>
                    <a:pt x="192" y="1812"/>
                  </a:lnTo>
                  <a:lnTo>
                    <a:pt x="187" y="1817"/>
                  </a:lnTo>
                  <a:lnTo>
                    <a:pt x="187" y="1819"/>
                  </a:lnTo>
                  <a:lnTo>
                    <a:pt x="185" y="1819"/>
                  </a:lnTo>
                  <a:lnTo>
                    <a:pt x="179" y="1822"/>
                  </a:lnTo>
                  <a:lnTo>
                    <a:pt x="179" y="1824"/>
                  </a:lnTo>
                  <a:lnTo>
                    <a:pt x="177" y="1827"/>
                  </a:lnTo>
                  <a:lnTo>
                    <a:pt x="174" y="1827"/>
                  </a:lnTo>
                  <a:lnTo>
                    <a:pt x="172" y="1824"/>
                  </a:lnTo>
                  <a:lnTo>
                    <a:pt x="169" y="1824"/>
                  </a:lnTo>
                  <a:lnTo>
                    <a:pt x="167" y="1827"/>
                  </a:lnTo>
                  <a:lnTo>
                    <a:pt x="164" y="1830"/>
                  </a:lnTo>
                  <a:lnTo>
                    <a:pt x="161" y="1832"/>
                  </a:lnTo>
                  <a:lnTo>
                    <a:pt x="164" y="1837"/>
                  </a:lnTo>
                  <a:lnTo>
                    <a:pt x="161" y="1842"/>
                  </a:lnTo>
                  <a:lnTo>
                    <a:pt x="161" y="1850"/>
                  </a:lnTo>
                  <a:lnTo>
                    <a:pt x="161" y="1858"/>
                  </a:lnTo>
                  <a:lnTo>
                    <a:pt x="161" y="1866"/>
                  </a:lnTo>
                  <a:lnTo>
                    <a:pt x="159" y="1873"/>
                  </a:lnTo>
                  <a:lnTo>
                    <a:pt x="156" y="1876"/>
                  </a:lnTo>
                  <a:lnTo>
                    <a:pt x="146" y="1876"/>
                  </a:lnTo>
                  <a:lnTo>
                    <a:pt x="138" y="1884"/>
                  </a:lnTo>
                  <a:lnTo>
                    <a:pt x="133" y="1889"/>
                  </a:lnTo>
                  <a:lnTo>
                    <a:pt x="133" y="1896"/>
                  </a:lnTo>
                  <a:lnTo>
                    <a:pt x="131" y="1902"/>
                  </a:lnTo>
                  <a:lnTo>
                    <a:pt x="128" y="1909"/>
                  </a:lnTo>
                  <a:lnTo>
                    <a:pt x="125" y="1912"/>
                  </a:lnTo>
                  <a:lnTo>
                    <a:pt x="120" y="1914"/>
                  </a:lnTo>
                  <a:lnTo>
                    <a:pt x="115" y="1917"/>
                  </a:lnTo>
                  <a:lnTo>
                    <a:pt x="113" y="1922"/>
                  </a:lnTo>
                  <a:lnTo>
                    <a:pt x="113" y="1930"/>
                  </a:lnTo>
                  <a:lnTo>
                    <a:pt x="110" y="1930"/>
                  </a:lnTo>
                  <a:lnTo>
                    <a:pt x="105" y="1932"/>
                  </a:lnTo>
                  <a:lnTo>
                    <a:pt x="102" y="1935"/>
                  </a:lnTo>
                  <a:lnTo>
                    <a:pt x="100" y="1940"/>
                  </a:lnTo>
                  <a:lnTo>
                    <a:pt x="95" y="1943"/>
                  </a:lnTo>
                  <a:lnTo>
                    <a:pt x="82" y="1943"/>
                  </a:lnTo>
                  <a:lnTo>
                    <a:pt x="77" y="1945"/>
                  </a:lnTo>
                  <a:lnTo>
                    <a:pt x="69" y="1958"/>
                  </a:lnTo>
                  <a:lnTo>
                    <a:pt x="66" y="1956"/>
                  </a:lnTo>
                  <a:lnTo>
                    <a:pt x="61" y="1950"/>
                  </a:lnTo>
                  <a:lnTo>
                    <a:pt x="51" y="1950"/>
                  </a:lnTo>
                  <a:lnTo>
                    <a:pt x="46" y="1953"/>
                  </a:lnTo>
                  <a:lnTo>
                    <a:pt x="43" y="1953"/>
                  </a:lnTo>
                  <a:lnTo>
                    <a:pt x="41" y="1956"/>
                  </a:lnTo>
                  <a:lnTo>
                    <a:pt x="38" y="1958"/>
                  </a:lnTo>
                  <a:lnTo>
                    <a:pt x="35" y="1958"/>
                  </a:lnTo>
                  <a:lnTo>
                    <a:pt x="33" y="1961"/>
                  </a:lnTo>
                  <a:lnTo>
                    <a:pt x="28" y="1963"/>
                  </a:lnTo>
                  <a:lnTo>
                    <a:pt x="28" y="1966"/>
                  </a:lnTo>
                  <a:lnTo>
                    <a:pt x="23" y="1971"/>
                  </a:lnTo>
                  <a:lnTo>
                    <a:pt x="17" y="1971"/>
                  </a:lnTo>
                  <a:lnTo>
                    <a:pt x="12" y="1974"/>
                  </a:lnTo>
                  <a:lnTo>
                    <a:pt x="7" y="1979"/>
                  </a:lnTo>
                  <a:lnTo>
                    <a:pt x="5" y="1984"/>
                  </a:lnTo>
                  <a:lnTo>
                    <a:pt x="2" y="1989"/>
                  </a:lnTo>
                  <a:lnTo>
                    <a:pt x="2" y="1994"/>
                  </a:lnTo>
                  <a:lnTo>
                    <a:pt x="2" y="1999"/>
                  </a:lnTo>
                  <a:lnTo>
                    <a:pt x="2" y="2004"/>
                  </a:lnTo>
                  <a:lnTo>
                    <a:pt x="2" y="2010"/>
                  </a:lnTo>
                  <a:lnTo>
                    <a:pt x="0" y="2012"/>
                  </a:lnTo>
                  <a:lnTo>
                    <a:pt x="0" y="2015"/>
                  </a:lnTo>
                  <a:lnTo>
                    <a:pt x="2" y="2020"/>
                  </a:lnTo>
                  <a:lnTo>
                    <a:pt x="5" y="2022"/>
                  </a:lnTo>
                  <a:lnTo>
                    <a:pt x="7" y="2025"/>
                  </a:lnTo>
                  <a:lnTo>
                    <a:pt x="10" y="2030"/>
                  </a:lnTo>
                  <a:lnTo>
                    <a:pt x="17" y="2033"/>
                  </a:lnTo>
                  <a:lnTo>
                    <a:pt x="25" y="2030"/>
                  </a:lnTo>
                  <a:lnTo>
                    <a:pt x="33" y="2028"/>
                  </a:lnTo>
                  <a:lnTo>
                    <a:pt x="33" y="2025"/>
                  </a:lnTo>
                  <a:lnTo>
                    <a:pt x="38" y="2025"/>
                  </a:lnTo>
                  <a:lnTo>
                    <a:pt x="43" y="2022"/>
                  </a:lnTo>
                  <a:lnTo>
                    <a:pt x="48" y="2020"/>
                  </a:lnTo>
                  <a:lnTo>
                    <a:pt x="51" y="2017"/>
                  </a:lnTo>
                  <a:lnTo>
                    <a:pt x="53" y="2012"/>
                  </a:lnTo>
                  <a:lnTo>
                    <a:pt x="53" y="2010"/>
                  </a:lnTo>
                  <a:lnTo>
                    <a:pt x="56" y="2002"/>
                  </a:lnTo>
                  <a:lnTo>
                    <a:pt x="59" y="1997"/>
                  </a:lnTo>
                  <a:lnTo>
                    <a:pt x="69" y="2004"/>
                  </a:lnTo>
                  <a:lnTo>
                    <a:pt x="71" y="2004"/>
                  </a:lnTo>
                  <a:lnTo>
                    <a:pt x="71" y="2007"/>
                  </a:lnTo>
                  <a:lnTo>
                    <a:pt x="82" y="2007"/>
                  </a:lnTo>
                  <a:lnTo>
                    <a:pt x="87" y="2012"/>
                  </a:lnTo>
                  <a:lnTo>
                    <a:pt x="95" y="2012"/>
                  </a:lnTo>
                  <a:lnTo>
                    <a:pt x="100" y="2015"/>
                  </a:lnTo>
                  <a:lnTo>
                    <a:pt x="105" y="2022"/>
                  </a:lnTo>
                  <a:lnTo>
                    <a:pt x="105" y="2030"/>
                  </a:lnTo>
                  <a:lnTo>
                    <a:pt x="107" y="2038"/>
                  </a:lnTo>
                  <a:lnTo>
                    <a:pt x="110" y="2043"/>
                  </a:lnTo>
                  <a:lnTo>
                    <a:pt x="115" y="2051"/>
                  </a:lnTo>
                  <a:lnTo>
                    <a:pt x="120" y="2053"/>
                  </a:lnTo>
                  <a:lnTo>
                    <a:pt x="120" y="2058"/>
                  </a:lnTo>
                  <a:lnTo>
                    <a:pt x="123" y="2058"/>
                  </a:lnTo>
                  <a:lnTo>
                    <a:pt x="128" y="2061"/>
                  </a:lnTo>
                  <a:lnTo>
                    <a:pt x="133" y="2058"/>
                  </a:lnTo>
                  <a:lnTo>
                    <a:pt x="138" y="2053"/>
                  </a:lnTo>
                  <a:lnTo>
                    <a:pt x="138" y="2051"/>
                  </a:lnTo>
                  <a:lnTo>
                    <a:pt x="141" y="2046"/>
                  </a:lnTo>
                  <a:lnTo>
                    <a:pt x="146" y="2043"/>
                  </a:lnTo>
                  <a:lnTo>
                    <a:pt x="149" y="2043"/>
                  </a:lnTo>
                  <a:lnTo>
                    <a:pt x="154" y="2040"/>
                  </a:lnTo>
                  <a:lnTo>
                    <a:pt x="156" y="2038"/>
                  </a:lnTo>
                  <a:lnTo>
                    <a:pt x="159" y="2033"/>
                  </a:lnTo>
                  <a:lnTo>
                    <a:pt x="167" y="2028"/>
                  </a:lnTo>
                  <a:lnTo>
                    <a:pt x="169" y="2020"/>
                  </a:lnTo>
                  <a:lnTo>
                    <a:pt x="169" y="2017"/>
                  </a:lnTo>
                  <a:lnTo>
                    <a:pt x="167" y="2007"/>
                  </a:lnTo>
                  <a:lnTo>
                    <a:pt x="161" y="2002"/>
                  </a:lnTo>
                  <a:lnTo>
                    <a:pt x="161" y="1997"/>
                  </a:lnTo>
                  <a:lnTo>
                    <a:pt x="169" y="1992"/>
                  </a:lnTo>
                  <a:lnTo>
                    <a:pt x="172" y="1994"/>
                  </a:lnTo>
                  <a:lnTo>
                    <a:pt x="174" y="1994"/>
                  </a:lnTo>
                  <a:lnTo>
                    <a:pt x="179" y="1992"/>
                  </a:lnTo>
                  <a:lnTo>
                    <a:pt x="182" y="1989"/>
                  </a:lnTo>
                  <a:lnTo>
                    <a:pt x="185" y="1986"/>
                  </a:lnTo>
                  <a:lnTo>
                    <a:pt x="187" y="1984"/>
                  </a:lnTo>
                  <a:lnTo>
                    <a:pt x="187" y="1981"/>
                  </a:lnTo>
                  <a:lnTo>
                    <a:pt x="190" y="1976"/>
                  </a:lnTo>
                  <a:lnTo>
                    <a:pt x="190" y="1974"/>
                  </a:lnTo>
                  <a:lnTo>
                    <a:pt x="192" y="1971"/>
                  </a:lnTo>
                  <a:lnTo>
                    <a:pt x="197" y="1971"/>
                  </a:lnTo>
                  <a:lnTo>
                    <a:pt x="202" y="1968"/>
                  </a:lnTo>
                  <a:lnTo>
                    <a:pt x="205" y="1963"/>
                  </a:lnTo>
                  <a:lnTo>
                    <a:pt x="208" y="1961"/>
                  </a:lnTo>
                  <a:lnTo>
                    <a:pt x="210" y="1958"/>
                  </a:lnTo>
                  <a:lnTo>
                    <a:pt x="218" y="1961"/>
                  </a:lnTo>
                  <a:lnTo>
                    <a:pt x="223" y="1963"/>
                  </a:lnTo>
                  <a:lnTo>
                    <a:pt x="228" y="1961"/>
                  </a:lnTo>
                  <a:lnTo>
                    <a:pt x="231" y="1956"/>
                  </a:lnTo>
                  <a:lnTo>
                    <a:pt x="233" y="1948"/>
                  </a:lnTo>
                  <a:lnTo>
                    <a:pt x="236" y="1945"/>
                  </a:lnTo>
                  <a:lnTo>
                    <a:pt x="236" y="1938"/>
                  </a:lnTo>
                  <a:lnTo>
                    <a:pt x="233" y="1938"/>
                  </a:lnTo>
                  <a:lnTo>
                    <a:pt x="233" y="1935"/>
                  </a:lnTo>
                  <a:lnTo>
                    <a:pt x="238" y="1932"/>
                  </a:lnTo>
                  <a:lnTo>
                    <a:pt x="241" y="1925"/>
                  </a:lnTo>
                  <a:lnTo>
                    <a:pt x="241" y="1922"/>
                  </a:lnTo>
                  <a:lnTo>
                    <a:pt x="244" y="1920"/>
                  </a:lnTo>
                  <a:lnTo>
                    <a:pt x="246" y="1925"/>
                  </a:lnTo>
                  <a:lnTo>
                    <a:pt x="249" y="1927"/>
                  </a:lnTo>
                  <a:lnTo>
                    <a:pt x="259" y="1927"/>
                  </a:lnTo>
                  <a:lnTo>
                    <a:pt x="262" y="1922"/>
                  </a:lnTo>
                  <a:lnTo>
                    <a:pt x="267" y="1925"/>
                  </a:lnTo>
                  <a:lnTo>
                    <a:pt x="269" y="1922"/>
                  </a:lnTo>
                  <a:lnTo>
                    <a:pt x="269" y="1917"/>
                  </a:lnTo>
                  <a:lnTo>
                    <a:pt x="272" y="1922"/>
                  </a:lnTo>
                  <a:lnTo>
                    <a:pt x="272" y="1925"/>
                  </a:lnTo>
                  <a:lnTo>
                    <a:pt x="277" y="1922"/>
                  </a:lnTo>
                  <a:lnTo>
                    <a:pt x="282" y="1925"/>
                  </a:lnTo>
                  <a:lnTo>
                    <a:pt x="292" y="1925"/>
                  </a:lnTo>
                  <a:lnTo>
                    <a:pt x="295" y="1922"/>
                  </a:lnTo>
                  <a:lnTo>
                    <a:pt x="303" y="1922"/>
                  </a:lnTo>
                  <a:lnTo>
                    <a:pt x="305" y="1920"/>
                  </a:lnTo>
                  <a:lnTo>
                    <a:pt x="310" y="1914"/>
                  </a:lnTo>
                  <a:lnTo>
                    <a:pt x="313" y="1909"/>
                  </a:lnTo>
                  <a:lnTo>
                    <a:pt x="326" y="1909"/>
                  </a:lnTo>
                  <a:lnTo>
                    <a:pt x="349" y="1914"/>
                  </a:lnTo>
                  <a:lnTo>
                    <a:pt x="352" y="1920"/>
                  </a:lnTo>
                  <a:lnTo>
                    <a:pt x="354" y="1922"/>
                  </a:lnTo>
                  <a:lnTo>
                    <a:pt x="357" y="1925"/>
                  </a:lnTo>
                  <a:lnTo>
                    <a:pt x="359" y="1927"/>
                  </a:lnTo>
                  <a:lnTo>
                    <a:pt x="370" y="1927"/>
                  </a:lnTo>
                  <a:lnTo>
                    <a:pt x="372" y="1925"/>
                  </a:lnTo>
                  <a:lnTo>
                    <a:pt x="364" y="1907"/>
                  </a:lnTo>
                  <a:lnTo>
                    <a:pt x="364" y="1894"/>
                  </a:lnTo>
                  <a:lnTo>
                    <a:pt x="354" y="1873"/>
                  </a:lnTo>
                  <a:lnTo>
                    <a:pt x="357" y="1866"/>
                  </a:lnTo>
                  <a:lnTo>
                    <a:pt x="359" y="1855"/>
                  </a:lnTo>
                  <a:lnTo>
                    <a:pt x="352" y="1845"/>
                  </a:lnTo>
                  <a:lnTo>
                    <a:pt x="341" y="1827"/>
                  </a:lnTo>
                  <a:lnTo>
                    <a:pt x="336" y="1809"/>
                  </a:lnTo>
                  <a:lnTo>
                    <a:pt x="328" y="1796"/>
                  </a:lnTo>
                  <a:lnTo>
                    <a:pt x="321" y="1783"/>
                  </a:lnTo>
                  <a:lnTo>
                    <a:pt x="321" y="1760"/>
                  </a:lnTo>
                  <a:lnTo>
                    <a:pt x="316" y="1747"/>
                  </a:lnTo>
                  <a:lnTo>
                    <a:pt x="310" y="1745"/>
                  </a:lnTo>
                  <a:lnTo>
                    <a:pt x="305" y="1740"/>
                  </a:lnTo>
                  <a:lnTo>
                    <a:pt x="303" y="1732"/>
                  </a:lnTo>
                  <a:lnTo>
                    <a:pt x="300" y="1724"/>
                  </a:lnTo>
                  <a:lnTo>
                    <a:pt x="303" y="1711"/>
                  </a:lnTo>
                  <a:lnTo>
                    <a:pt x="305" y="1701"/>
                  </a:lnTo>
                  <a:lnTo>
                    <a:pt x="300" y="1696"/>
                  </a:lnTo>
                  <a:lnTo>
                    <a:pt x="298" y="1688"/>
                  </a:lnTo>
                  <a:lnTo>
                    <a:pt x="277" y="1686"/>
                  </a:lnTo>
                </a:path>
                <a:path w="858" h="2061">
                  <a:moveTo>
                    <a:pt x="727" y="0"/>
                  </a:moveTo>
                  <a:lnTo>
                    <a:pt x="714" y="17"/>
                  </a:lnTo>
                  <a:lnTo>
                    <a:pt x="696" y="35"/>
                  </a:lnTo>
                  <a:lnTo>
                    <a:pt x="657" y="66"/>
                  </a:lnTo>
                  <a:lnTo>
                    <a:pt x="647" y="74"/>
                  </a:lnTo>
                  <a:lnTo>
                    <a:pt x="634" y="82"/>
                  </a:lnTo>
                  <a:lnTo>
                    <a:pt x="609" y="92"/>
                  </a:lnTo>
                  <a:lnTo>
                    <a:pt x="575" y="102"/>
                  </a:lnTo>
                  <a:lnTo>
                    <a:pt x="573" y="110"/>
                  </a:lnTo>
                  <a:lnTo>
                    <a:pt x="570" y="115"/>
                  </a:lnTo>
                  <a:lnTo>
                    <a:pt x="562" y="115"/>
                  </a:lnTo>
                  <a:lnTo>
                    <a:pt x="560" y="118"/>
                  </a:lnTo>
                  <a:lnTo>
                    <a:pt x="555" y="125"/>
                  </a:lnTo>
                  <a:lnTo>
                    <a:pt x="552" y="128"/>
                  </a:lnTo>
                  <a:lnTo>
                    <a:pt x="544" y="146"/>
                  </a:lnTo>
                  <a:lnTo>
                    <a:pt x="542" y="156"/>
                  </a:lnTo>
                  <a:lnTo>
                    <a:pt x="542" y="167"/>
                  </a:lnTo>
                  <a:lnTo>
                    <a:pt x="539" y="177"/>
                  </a:lnTo>
                  <a:lnTo>
                    <a:pt x="531" y="185"/>
                  </a:lnTo>
                  <a:lnTo>
                    <a:pt x="524" y="195"/>
                  </a:lnTo>
                  <a:lnTo>
                    <a:pt x="516" y="208"/>
                  </a:lnTo>
                  <a:lnTo>
                    <a:pt x="511" y="221"/>
                  </a:lnTo>
                  <a:lnTo>
                    <a:pt x="508" y="226"/>
                  </a:lnTo>
                  <a:lnTo>
                    <a:pt x="508" y="231"/>
                  </a:lnTo>
                  <a:lnTo>
                    <a:pt x="506" y="251"/>
                  </a:lnTo>
                  <a:lnTo>
                    <a:pt x="503" y="259"/>
                  </a:lnTo>
                  <a:lnTo>
                    <a:pt x="498" y="269"/>
                  </a:lnTo>
                  <a:lnTo>
                    <a:pt x="495" y="277"/>
                  </a:lnTo>
                  <a:lnTo>
                    <a:pt x="493" y="282"/>
                  </a:lnTo>
                  <a:lnTo>
                    <a:pt x="495" y="287"/>
                  </a:lnTo>
                  <a:lnTo>
                    <a:pt x="501" y="295"/>
                  </a:lnTo>
                  <a:lnTo>
                    <a:pt x="503" y="298"/>
                  </a:lnTo>
                  <a:lnTo>
                    <a:pt x="511" y="308"/>
                  </a:lnTo>
                  <a:lnTo>
                    <a:pt x="519" y="316"/>
                  </a:lnTo>
                  <a:lnTo>
                    <a:pt x="521" y="318"/>
                  </a:lnTo>
                  <a:lnTo>
                    <a:pt x="526" y="326"/>
                  </a:lnTo>
                  <a:lnTo>
                    <a:pt x="531" y="334"/>
                  </a:lnTo>
                  <a:lnTo>
                    <a:pt x="531" y="336"/>
                  </a:lnTo>
                  <a:lnTo>
                    <a:pt x="539" y="346"/>
                  </a:lnTo>
                  <a:lnTo>
                    <a:pt x="544" y="354"/>
                  </a:lnTo>
                  <a:lnTo>
                    <a:pt x="544" y="362"/>
                  </a:lnTo>
                  <a:lnTo>
                    <a:pt x="544" y="370"/>
                  </a:lnTo>
                  <a:lnTo>
                    <a:pt x="547" y="377"/>
                  </a:lnTo>
                  <a:lnTo>
                    <a:pt x="552" y="390"/>
                  </a:lnTo>
                  <a:lnTo>
                    <a:pt x="557" y="395"/>
                  </a:lnTo>
                  <a:lnTo>
                    <a:pt x="562" y="403"/>
                  </a:lnTo>
                  <a:lnTo>
                    <a:pt x="570" y="416"/>
                  </a:lnTo>
                  <a:lnTo>
                    <a:pt x="575" y="418"/>
                  </a:lnTo>
                  <a:lnTo>
                    <a:pt x="585" y="418"/>
                  </a:lnTo>
                  <a:lnTo>
                    <a:pt x="583" y="424"/>
                  </a:lnTo>
                  <a:lnTo>
                    <a:pt x="580" y="429"/>
                  </a:lnTo>
                  <a:lnTo>
                    <a:pt x="580" y="434"/>
                  </a:lnTo>
                  <a:lnTo>
                    <a:pt x="583" y="447"/>
                  </a:lnTo>
                  <a:lnTo>
                    <a:pt x="585" y="457"/>
                  </a:lnTo>
                  <a:lnTo>
                    <a:pt x="596" y="472"/>
                  </a:lnTo>
                  <a:lnTo>
                    <a:pt x="601" y="478"/>
                  </a:lnTo>
                  <a:lnTo>
                    <a:pt x="614" y="478"/>
                  </a:lnTo>
                  <a:lnTo>
                    <a:pt x="616" y="472"/>
                  </a:lnTo>
                  <a:lnTo>
                    <a:pt x="619" y="467"/>
                  </a:lnTo>
                  <a:lnTo>
                    <a:pt x="621" y="465"/>
                  </a:lnTo>
                  <a:lnTo>
                    <a:pt x="624" y="457"/>
                  </a:lnTo>
                  <a:lnTo>
                    <a:pt x="627" y="454"/>
                  </a:lnTo>
                  <a:lnTo>
                    <a:pt x="637" y="439"/>
                  </a:lnTo>
                  <a:lnTo>
                    <a:pt x="645" y="424"/>
                  </a:lnTo>
                  <a:lnTo>
                    <a:pt x="647" y="426"/>
                  </a:lnTo>
                  <a:lnTo>
                    <a:pt x="652" y="434"/>
                  </a:lnTo>
                  <a:lnTo>
                    <a:pt x="660" y="436"/>
                  </a:lnTo>
                  <a:lnTo>
                    <a:pt x="662" y="434"/>
                  </a:lnTo>
                  <a:lnTo>
                    <a:pt x="670" y="434"/>
                  </a:lnTo>
                  <a:lnTo>
                    <a:pt x="675" y="431"/>
                  </a:lnTo>
                  <a:lnTo>
                    <a:pt x="678" y="426"/>
                  </a:lnTo>
                  <a:lnTo>
                    <a:pt x="678" y="424"/>
                  </a:lnTo>
                  <a:lnTo>
                    <a:pt x="675" y="418"/>
                  </a:lnTo>
                  <a:lnTo>
                    <a:pt x="691" y="408"/>
                  </a:lnTo>
                  <a:lnTo>
                    <a:pt x="698" y="406"/>
                  </a:lnTo>
                  <a:lnTo>
                    <a:pt x="706" y="406"/>
                  </a:lnTo>
                  <a:lnTo>
                    <a:pt x="724" y="411"/>
                  </a:lnTo>
                  <a:lnTo>
                    <a:pt x="734" y="411"/>
                  </a:lnTo>
                  <a:lnTo>
                    <a:pt x="750" y="406"/>
                  </a:lnTo>
                  <a:lnTo>
                    <a:pt x="760" y="403"/>
                  </a:lnTo>
                  <a:lnTo>
                    <a:pt x="758" y="400"/>
                  </a:lnTo>
                  <a:lnTo>
                    <a:pt x="755" y="395"/>
                  </a:lnTo>
                  <a:lnTo>
                    <a:pt x="755" y="390"/>
                  </a:lnTo>
                  <a:lnTo>
                    <a:pt x="760" y="385"/>
                  </a:lnTo>
                  <a:lnTo>
                    <a:pt x="765" y="380"/>
                  </a:lnTo>
                  <a:lnTo>
                    <a:pt x="783" y="375"/>
                  </a:lnTo>
                  <a:lnTo>
                    <a:pt x="796" y="372"/>
                  </a:lnTo>
                  <a:lnTo>
                    <a:pt x="801" y="364"/>
                  </a:lnTo>
                  <a:lnTo>
                    <a:pt x="809" y="359"/>
                  </a:lnTo>
                  <a:lnTo>
                    <a:pt x="806" y="354"/>
                  </a:lnTo>
                  <a:lnTo>
                    <a:pt x="809" y="352"/>
                  </a:lnTo>
                  <a:lnTo>
                    <a:pt x="812" y="344"/>
                  </a:lnTo>
                  <a:lnTo>
                    <a:pt x="817" y="339"/>
                  </a:lnTo>
                  <a:lnTo>
                    <a:pt x="812" y="334"/>
                  </a:lnTo>
                  <a:lnTo>
                    <a:pt x="809" y="328"/>
                  </a:lnTo>
                  <a:lnTo>
                    <a:pt x="812" y="323"/>
                  </a:lnTo>
                  <a:lnTo>
                    <a:pt x="817" y="321"/>
                  </a:lnTo>
                  <a:lnTo>
                    <a:pt x="814" y="308"/>
                  </a:lnTo>
                  <a:lnTo>
                    <a:pt x="817" y="300"/>
                  </a:lnTo>
                  <a:lnTo>
                    <a:pt x="819" y="292"/>
                  </a:lnTo>
                  <a:lnTo>
                    <a:pt x="830" y="277"/>
                  </a:lnTo>
                  <a:lnTo>
                    <a:pt x="853" y="267"/>
                  </a:lnTo>
                  <a:lnTo>
                    <a:pt x="858" y="259"/>
                  </a:lnTo>
                  <a:lnTo>
                    <a:pt x="855" y="249"/>
                  </a:lnTo>
                  <a:lnTo>
                    <a:pt x="855" y="246"/>
                  </a:lnTo>
                  <a:lnTo>
                    <a:pt x="848" y="236"/>
                  </a:lnTo>
                  <a:lnTo>
                    <a:pt x="842" y="233"/>
                  </a:lnTo>
                  <a:lnTo>
                    <a:pt x="835" y="231"/>
                  </a:lnTo>
                  <a:lnTo>
                    <a:pt x="824" y="228"/>
                  </a:lnTo>
                  <a:lnTo>
                    <a:pt x="822" y="226"/>
                  </a:lnTo>
                  <a:lnTo>
                    <a:pt x="819" y="223"/>
                  </a:lnTo>
                  <a:lnTo>
                    <a:pt x="819" y="221"/>
                  </a:lnTo>
                  <a:lnTo>
                    <a:pt x="824" y="218"/>
                  </a:lnTo>
                  <a:lnTo>
                    <a:pt x="822" y="203"/>
                  </a:lnTo>
                  <a:lnTo>
                    <a:pt x="817" y="195"/>
                  </a:lnTo>
                  <a:lnTo>
                    <a:pt x="814" y="192"/>
                  </a:lnTo>
                  <a:lnTo>
                    <a:pt x="812" y="187"/>
                  </a:lnTo>
                  <a:lnTo>
                    <a:pt x="812" y="177"/>
                  </a:lnTo>
                  <a:lnTo>
                    <a:pt x="812" y="172"/>
                  </a:lnTo>
                  <a:lnTo>
                    <a:pt x="812" y="164"/>
                  </a:lnTo>
                  <a:lnTo>
                    <a:pt x="812" y="154"/>
                  </a:lnTo>
                  <a:lnTo>
                    <a:pt x="814" y="141"/>
                  </a:lnTo>
                  <a:lnTo>
                    <a:pt x="791" y="131"/>
                  </a:lnTo>
                  <a:lnTo>
                    <a:pt x="781" y="138"/>
                  </a:lnTo>
                  <a:lnTo>
                    <a:pt x="776" y="143"/>
                  </a:lnTo>
                  <a:lnTo>
                    <a:pt x="770" y="143"/>
                  </a:lnTo>
                  <a:lnTo>
                    <a:pt x="763" y="141"/>
                  </a:lnTo>
                  <a:lnTo>
                    <a:pt x="758" y="136"/>
                  </a:lnTo>
                  <a:lnTo>
                    <a:pt x="752" y="131"/>
                  </a:lnTo>
                  <a:lnTo>
                    <a:pt x="747" y="128"/>
                  </a:lnTo>
                  <a:lnTo>
                    <a:pt x="747" y="123"/>
                  </a:lnTo>
                  <a:lnTo>
                    <a:pt x="747" y="113"/>
                  </a:lnTo>
                  <a:lnTo>
                    <a:pt x="747" y="102"/>
                  </a:lnTo>
                  <a:lnTo>
                    <a:pt x="752" y="92"/>
                  </a:lnTo>
                  <a:lnTo>
                    <a:pt x="768" y="51"/>
                  </a:lnTo>
                  <a:lnTo>
                    <a:pt x="763" y="35"/>
                  </a:lnTo>
                  <a:lnTo>
                    <a:pt x="758" y="28"/>
                  </a:lnTo>
                  <a:lnTo>
                    <a:pt x="752" y="20"/>
                  </a:lnTo>
                  <a:lnTo>
                    <a:pt x="737" y="10"/>
                  </a:lnTo>
                  <a:lnTo>
                    <a:pt x="727" y="0"/>
                  </a:lnTo>
                </a:path>
                <a:path w="858" h="2061">
                  <a:moveTo>
                    <a:pt x="465" y="1567"/>
                  </a:moveTo>
                  <a:lnTo>
                    <a:pt x="449" y="1570"/>
                  </a:lnTo>
                  <a:lnTo>
                    <a:pt x="431" y="1570"/>
                  </a:lnTo>
                  <a:lnTo>
                    <a:pt x="421" y="1575"/>
                  </a:lnTo>
                  <a:lnTo>
                    <a:pt x="413" y="1575"/>
                  </a:lnTo>
                  <a:lnTo>
                    <a:pt x="403" y="1578"/>
                  </a:lnTo>
                  <a:lnTo>
                    <a:pt x="395" y="1575"/>
                  </a:lnTo>
                  <a:lnTo>
                    <a:pt x="385" y="1578"/>
                  </a:lnTo>
                  <a:lnTo>
                    <a:pt x="377" y="1578"/>
                  </a:lnTo>
                  <a:lnTo>
                    <a:pt x="370" y="1580"/>
                  </a:lnTo>
                  <a:lnTo>
                    <a:pt x="364" y="1580"/>
                  </a:lnTo>
                  <a:lnTo>
                    <a:pt x="359" y="1585"/>
                  </a:lnTo>
                  <a:lnTo>
                    <a:pt x="357" y="1585"/>
                  </a:lnTo>
                  <a:lnTo>
                    <a:pt x="352" y="1588"/>
                  </a:lnTo>
                  <a:lnTo>
                    <a:pt x="352" y="1593"/>
                  </a:lnTo>
                  <a:lnTo>
                    <a:pt x="354" y="1598"/>
                  </a:lnTo>
                  <a:lnTo>
                    <a:pt x="357" y="1603"/>
                  </a:lnTo>
                  <a:lnTo>
                    <a:pt x="354" y="1603"/>
                  </a:lnTo>
                  <a:lnTo>
                    <a:pt x="349" y="1606"/>
                  </a:lnTo>
                  <a:lnTo>
                    <a:pt x="346" y="1611"/>
                  </a:lnTo>
                  <a:lnTo>
                    <a:pt x="346" y="1614"/>
                  </a:lnTo>
                  <a:lnTo>
                    <a:pt x="349" y="1616"/>
                  </a:lnTo>
                  <a:lnTo>
                    <a:pt x="352" y="1621"/>
                  </a:lnTo>
                  <a:lnTo>
                    <a:pt x="352" y="1624"/>
                  </a:lnTo>
                  <a:lnTo>
                    <a:pt x="354" y="1624"/>
                  </a:lnTo>
                  <a:lnTo>
                    <a:pt x="354" y="1632"/>
                  </a:lnTo>
                  <a:lnTo>
                    <a:pt x="354" y="1637"/>
                  </a:lnTo>
                  <a:lnTo>
                    <a:pt x="354" y="1639"/>
                  </a:lnTo>
                  <a:lnTo>
                    <a:pt x="349" y="1642"/>
                  </a:lnTo>
                  <a:lnTo>
                    <a:pt x="349" y="1645"/>
                  </a:lnTo>
                  <a:lnTo>
                    <a:pt x="346" y="1647"/>
                  </a:lnTo>
                  <a:lnTo>
                    <a:pt x="341" y="1652"/>
                  </a:lnTo>
                  <a:lnTo>
                    <a:pt x="331" y="1660"/>
                  </a:lnTo>
                  <a:lnTo>
                    <a:pt x="323" y="1660"/>
                  </a:lnTo>
                  <a:lnTo>
                    <a:pt x="323" y="1657"/>
                  </a:lnTo>
                  <a:lnTo>
                    <a:pt x="318" y="1652"/>
                  </a:lnTo>
                  <a:lnTo>
                    <a:pt x="313" y="1652"/>
                  </a:lnTo>
                  <a:lnTo>
                    <a:pt x="303" y="1650"/>
                  </a:lnTo>
                  <a:lnTo>
                    <a:pt x="287" y="1650"/>
                  </a:lnTo>
                  <a:lnTo>
                    <a:pt x="285" y="1652"/>
                  </a:lnTo>
                  <a:lnTo>
                    <a:pt x="282" y="1655"/>
                  </a:lnTo>
                  <a:lnTo>
                    <a:pt x="282" y="1660"/>
                  </a:lnTo>
                  <a:lnTo>
                    <a:pt x="280" y="1673"/>
                  </a:lnTo>
                  <a:lnTo>
                    <a:pt x="280" y="1675"/>
                  </a:lnTo>
                  <a:lnTo>
                    <a:pt x="295" y="1675"/>
                  </a:lnTo>
                  <a:lnTo>
                    <a:pt x="305" y="1681"/>
                  </a:lnTo>
                  <a:lnTo>
                    <a:pt x="308" y="1686"/>
                  </a:lnTo>
                  <a:lnTo>
                    <a:pt x="316" y="1698"/>
                  </a:lnTo>
                  <a:lnTo>
                    <a:pt x="318" y="1701"/>
                  </a:lnTo>
                  <a:lnTo>
                    <a:pt x="316" y="1704"/>
                  </a:lnTo>
                  <a:lnTo>
                    <a:pt x="313" y="1709"/>
                  </a:lnTo>
                  <a:lnTo>
                    <a:pt x="310" y="1724"/>
                  </a:lnTo>
                  <a:lnTo>
                    <a:pt x="313" y="1732"/>
                  </a:lnTo>
                  <a:lnTo>
                    <a:pt x="313" y="1735"/>
                  </a:lnTo>
                  <a:lnTo>
                    <a:pt x="326" y="1740"/>
                  </a:lnTo>
                  <a:lnTo>
                    <a:pt x="331" y="1758"/>
                  </a:lnTo>
                  <a:lnTo>
                    <a:pt x="331" y="1781"/>
                  </a:lnTo>
                  <a:lnTo>
                    <a:pt x="336" y="1791"/>
                  </a:lnTo>
                  <a:lnTo>
                    <a:pt x="346" y="1804"/>
                  </a:lnTo>
                  <a:lnTo>
                    <a:pt x="352" y="1822"/>
                  </a:lnTo>
                  <a:lnTo>
                    <a:pt x="362" y="1840"/>
                  </a:lnTo>
                  <a:lnTo>
                    <a:pt x="372" y="1853"/>
                  </a:lnTo>
                  <a:lnTo>
                    <a:pt x="370" y="1855"/>
                  </a:lnTo>
                  <a:lnTo>
                    <a:pt x="367" y="1866"/>
                  </a:lnTo>
                  <a:lnTo>
                    <a:pt x="367" y="1873"/>
                  </a:lnTo>
                  <a:lnTo>
                    <a:pt x="375" y="1891"/>
                  </a:lnTo>
                  <a:lnTo>
                    <a:pt x="375" y="1907"/>
                  </a:lnTo>
                  <a:lnTo>
                    <a:pt x="382" y="1925"/>
                  </a:lnTo>
                  <a:lnTo>
                    <a:pt x="390" y="1930"/>
                  </a:lnTo>
                  <a:lnTo>
                    <a:pt x="398" y="1932"/>
                  </a:lnTo>
                  <a:lnTo>
                    <a:pt x="403" y="1935"/>
                  </a:lnTo>
                  <a:lnTo>
                    <a:pt x="411" y="1935"/>
                  </a:lnTo>
                  <a:lnTo>
                    <a:pt x="416" y="1932"/>
                  </a:lnTo>
                  <a:lnTo>
                    <a:pt x="421" y="1932"/>
                  </a:lnTo>
                  <a:lnTo>
                    <a:pt x="424" y="1930"/>
                  </a:lnTo>
                  <a:lnTo>
                    <a:pt x="429" y="1935"/>
                  </a:lnTo>
                  <a:lnTo>
                    <a:pt x="434" y="1935"/>
                  </a:lnTo>
                  <a:lnTo>
                    <a:pt x="436" y="1940"/>
                  </a:lnTo>
                  <a:lnTo>
                    <a:pt x="439" y="1945"/>
                  </a:lnTo>
                  <a:lnTo>
                    <a:pt x="439" y="1950"/>
                  </a:lnTo>
                  <a:lnTo>
                    <a:pt x="444" y="1956"/>
                  </a:lnTo>
                  <a:lnTo>
                    <a:pt x="449" y="1961"/>
                  </a:lnTo>
                  <a:lnTo>
                    <a:pt x="457" y="1963"/>
                  </a:lnTo>
                  <a:lnTo>
                    <a:pt x="465" y="1966"/>
                  </a:lnTo>
                  <a:lnTo>
                    <a:pt x="467" y="1966"/>
                  </a:lnTo>
                  <a:lnTo>
                    <a:pt x="470" y="1963"/>
                  </a:lnTo>
                  <a:lnTo>
                    <a:pt x="472" y="1963"/>
                  </a:lnTo>
                  <a:lnTo>
                    <a:pt x="475" y="1968"/>
                  </a:lnTo>
                  <a:lnTo>
                    <a:pt x="480" y="1971"/>
                  </a:lnTo>
                  <a:lnTo>
                    <a:pt x="485" y="1968"/>
                  </a:lnTo>
                  <a:lnTo>
                    <a:pt x="490" y="1966"/>
                  </a:lnTo>
                  <a:lnTo>
                    <a:pt x="490" y="1963"/>
                  </a:lnTo>
                  <a:lnTo>
                    <a:pt x="495" y="1963"/>
                  </a:lnTo>
                  <a:lnTo>
                    <a:pt x="501" y="1961"/>
                  </a:lnTo>
                  <a:lnTo>
                    <a:pt x="503" y="1958"/>
                  </a:lnTo>
                  <a:lnTo>
                    <a:pt x="506" y="1953"/>
                  </a:lnTo>
                  <a:lnTo>
                    <a:pt x="503" y="1945"/>
                  </a:lnTo>
                  <a:lnTo>
                    <a:pt x="506" y="1938"/>
                  </a:lnTo>
                  <a:lnTo>
                    <a:pt x="508" y="1930"/>
                  </a:lnTo>
                  <a:lnTo>
                    <a:pt x="513" y="1925"/>
                  </a:lnTo>
                  <a:lnTo>
                    <a:pt x="519" y="1920"/>
                  </a:lnTo>
                  <a:lnTo>
                    <a:pt x="526" y="1920"/>
                  </a:lnTo>
                  <a:lnTo>
                    <a:pt x="531" y="1917"/>
                  </a:lnTo>
                  <a:lnTo>
                    <a:pt x="531" y="1914"/>
                  </a:lnTo>
                  <a:lnTo>
                    <a:pt x="534" y="1912"/>
                  </a:lnTo>
                  <a:lnTo>
                    <a:pt x="537" y="1907"/>
                  </a:lnTo>
                  <a:lnTo>
                    <a:pt x="537" y="1904"/>
                  </a:lnTo>
                  <a:lnTo>
                    <a:pt x="537" y="1902"/>
                  </a:lnTo>
                  <a:lnTo>
                    <a:pt x="539" y="1896"/>
                  </a:lnTo>
                  <a:lnTo>
                    <a:pt x="542" y="1894"/>
                  </a:lnTo>
                  <a:lnTo>
                    <a:pt x="542" y="1891"/>
                  </a:lnTo>
                  <a:lnTo>
                    <a:pt x="542" y="1889"/>
                  </a:lnTo>
                  <a:lnTo>
                    <a:pt x="542" y="1884"/>
                  </a:lnTo>
                  <a:lnTo>
                    <a:pt x="537" y="1881"/>
                  </a:lnTo>
                  <a:lnTo>
                    <a:pt x="531" y="1881"/>
                  </a:lnTo>
                  <a:lnTo>
                    <a:pt x="529" y="1878"/>
                  </a:lnTo>
                  <a:lnTo>
                    <a:pt x="531" y="1876"/>
                  </a:lnTo>
                  <a:lnTo>
                    <a:pt x="534" y="1873"/>
                  </a:lnTo>
                  <a:lnTo>
                    <a:pt x="537" y="1871"/>
                  </a:lnTo>
                  <a:lnTo>
                    <a:pt x="542" y="1871"/>
                  </a:lnTo>
                  <a:lnTo>
                    <a:pt x="542" y="1866"/>
                  </a:lnTo>
                  <a:lnTo>
                    <a:pt x="542" y="1863"/>
                  </a:lnTo>
                  <a:lnTo>
                    <a:pt x="539" y="1858"/>
                  </a:lnTo>
                  <a:lnTo>
                    <a:pt x="539" y="1855"/>
                  </a:lnTo>
                  <a:lnTo>
                    <a:pt x="539" y="1853"/>
                  </a:lnTo>
                  <a:lnTo>
                    <a:pt x="539" y="1848"/>
                  </a:lnTo>
                  <a:lnTo>
                    <a:pt x="542" y="1842"/>
                  </a:lnTo>
                  <a:lnTo>
                    <a:pt x="544" y="1832"/>
                  </a:lnTo>
                  <a:lnTo>
                    <a:pt x="547" y="1827"/>
                  </a:lnTo>
                  <a:lnTo>
                    <a:pt x="555" y="1817"/>
                  </a:lnTo>
                  <a:lnTo>
                    <a:pt x="555" y="1814"/>
                  </a:lnTo>
                  <a:lnTo>
                    <a:pt x="562" y="1817"/>
                  </a:lnTo>
                  <a:lnTo>
                    <a:pt x="570" y="1814"/>
                  </a:lnTo>
                  <a:lnTo>
                    <a:pt x="575" y="1809"/>
                  </a:lnTo>
                  <a:lnTo>
                    <a:pt x="583" y="1809"/>
                  </a:lnTo>
                  <a:lnTo>
                    <a:pt x="588" y="1806"/>
                  </a:lnTo>
                  <a:lnTo>
                    <a:pt x="593" y="1799"/>
                  </a:lnTo>
                  <a:lnTo>
                    <a:pt x="596" y="1791"/>
                  </a:lnTo>
                  <a:lnTo>
                    <a:pt x="601" y="1788"/>
                  </a:lnTo>
                  <a:lnTo>
                    <a:pt x="621" y="1788"/>
                  </a:lnTo>
                  <a:lnTo>
                    <a:pt x="632" y="1786"/>
                  </a:lnTo>
                  <a:lnTo>
                    <a:pt x="637" y="1781"/>
                  </a:lnTo>
                  <a:lnTo>
                    <a:pt x="657" y="1781"/>
                  </a:lnTo>
                  <a:lnTo>
                    <a:pt x="657" y="1778"/>
                  </a:lnTo>
                  <a:lnTo>
                    <a:pt x="660" y="1752"/>
                  </a:lnTo>
                  <a:lnTo>
                    <a:pt x="652" y="1740"/>
                  </a:lnTo>
                  <a:lnTo>
                    <a:pt x="637" y="1716"/>
                  </a:lnTo>
                  <a:lnTo>
                    <a:pt x="621" y="1698"/>
                  </a:lnTo>
                  <a:lnTo>
                    <a:pt x="614" y="1693"/>
                  </a:lnTo>
                  <a:lnTo>
                    <a:pt x="601" y="1688"/>
                  </a:lnTo>
                  <a:lnTo>
                    <a:pt x="596" y="1686"/>
                  </a:lnTo>
                  <a:lnTo>
                    <a:pt x="585" y="1683"/>
                  </a:lnTo>
                  <a:lnTo>
                    <a:pt x="575" y="1681"/>
                  </a:lnTo>
                  <a:lnTo>
                    <a:pt x="565" y="1673"/>
                  </a:lnTo>
                  <a:lnTo>
                    <a:pt x="562" y="1668"/>
                  </a:lnTo>
                  <a:lnTo>
                    <a:pt x="562" y="1665"/>
                  </a:lnTo>
                  <a:lnTo>
                    <a:pt x="560" y="1660"/>
                  </a:lnTo>
                  <a:lnTo>
                    <a:pt x="555" y="1660"/>
                  </a:lnTo>
                  <a:lnTo>
                    <a:pt x="547" y="1657"/>
                  </a:lnTo>
                  <a:lnTo>
                    <a:pt x="542" y="1652"/>
                  </a:lnTo>
                  <a:lnTo>
                    <a:pt x="539" y="1652"/>
                  </a:lnTo>
                  <a:lnTo>
                    <a:pt x="534" y="1655"/>
                  </a:lnTo>
                  <a:lnTo>
                    <a:pt x="524" y="1660"/>
                  </a:lnTo>
                  <a:lnTo>
                    <a:pt x="506" y="1660"/>
                  </a:lnTo>
                  <a:lnTo>
                    <a:pt x="503" y="1657"/>
                  </a:lnTo>
                  <a:lnTo>
                    <a:pt x="503" y="1650"/>
                  </a:lnTo>
                  <a:lnTo>
                    <a:pt x="493" y="1645"/>
                  </a:lnTo>
                  <a:lnTo>
                    <a:pt x="483" y="1634"/>
                  </a:lnTo>
                  <a:lnTo>
                    <a:pt x="470" y="1621"/>
                  </a:lnTo>
                  <a:lnTo>
                    <a:pt x="462" y="1614"/>
                  </a:lnTo>
                  <a:lnTo>
                    <a:pt x="454" y="1611"/>
                  </a:lnTo>
                  <a:lnTo>
                    <a:pt x="447" y="1606"/>
                  </a:lnTo>
                  <a:lnTo>
                    <a:pt x="444" y="1603"/>
                  </a:lnTo>
                  <a:lnTo>
                    <a:pt x="444" y="1598"/>
                  </a:lnTo>
                  <a:lnTo>
                    <a:pt x="444" y="1596"/>
                  </a:lnTo>
                  <a:lnTo>
                    <a:pt x="447" y="1593"/>
                  </a:lnTo>
                  <a:lnTo>
                    <a:pt x="452" y="1591"/>
                  </a:lnTo>
                  <a:lnTo>
                    <a:pt x="462" y="1588"/>
                  </a:lnTo>
                  <a:lnTo>
                    <a:pt x="477" y="1588"/>
                  </a:lnTo>
                  <a:lnTo>
                    <a:pt x="483" y="1585"/>
                  </a:lnTo>
                  <a:lnTo>
                    <a:pt x="483" y="1580"/>
                  </a:lnTo>
                  <a:lnTo>
                    <a:pt x="480" y="1567"/>
                  </a:lnTo>
                  <a:lnTo>
                    <a:pt x="465" y="1567"/>
                  </a:lnTo>
                </a:path>
                <a:path w="858" h="2061">
                  <a:moveTo>
                    <a:pt x="642" y="1539"/>
                  </a:moveTo>
                  <a:lnTo>
                    <a:pt x="639" y="1542"/>
                  </a:lnTo>
                  <a:lnTo>
                    <a:pt x="645" y="1547"/>
                  </a:lnTo>
                  <a:lnTo>
                    <a:pt x="645" y="1552"/>
                  </a:lnTo>
                  <a:lnTo>
                    <a:pt x="645" y="1562"/>
                  </a:lnTo>
                  <a:lnTo>
                    <a:pt x="647" y="1570"/>
                  </a:lnTo>
                  <a:lnTo>
                    <a:pt x="647" y="1575"/>
                  </a:lnTo>
                  <a:lnTo>
                    <a:pt x="642" y="1575"/>
                  </a:lnTo>
                  <a:lnTo>
                    <a:pt x="639" y="1578"/>
                  </a:lnTo>
                  <a:lnTo>
                    <a:pt x="637" y="1580"/>
                  </a:lnTo>
                  <a:lnTo>
                    <a:pt x="634" y="1580"/>
                  </a:lnTo>
                  <a:lnTo>
                    <a:pt x="624" y="1578"/>
                  </a:lnTo>
                  <a:lnTo>
                    <a:pt x="611" y="1580"/>
                  </a:lnTo>
                  <a:lnTo>
                    <a:pt x="591" y="1588"/>
                  </a:lnTo>
                  <a:lnTo>
                    <a:pt x="567" y="1591"/>
                  </a:lnTo>
                  <a:lnTo>
                    <a:pt x="560" y="1591"/>
                  </a:lnTo>
                  <a:lnTo>
                    <a:pt x="552" y="1583"/>
                  </a:lnTo>
                  <a:lnTo>
                    <a:pt x="542" y="1575"/>
                  </a:lnTo>
                  <a:lnTo>
                    <a:pt x="539" y="1575"/>
                  </a:lnTo>
                  <a:lnTo>
                    <a:pt x="531" y="1573"/>
                  </a:lnTo>
                  <a:lnTo>
                    <a:pt x="521" y="1570"/>
                  </a:lnTo>
                  <a:lnTo>
                    <a:pt x="513" y="1570"/>
                  </a:lnTo>
                  <a:lnTo>
                    <a:pt x="508" y="1575"/>
                  </a:lnTo>
                  <a:lnTo>
                    <a:pt x="506" y="1575"/>
                  </a:lnTo>
                  <a:lnTo>
                    <a:pt x="495" y="1573"/>
                  </a:lnTo>
                  <a:lnTo>
                    <a:pt x="490" y="1570"/>
                  </a:lnTo>
                  <a:lnTo>
                    <a:pt x="493" y="1578"/>
                  </a:lnTo>
                  <a:lnTo>
                    <a:pt x="493" y="1583"/>
                  </a:lnTo>
                  <a:lnTo>
                    <a:pt x="493" y="1588"/>
                  </a:lnTo>
                  <a:lnTo>
                    <a:pt x="488" y="1593"/>
                  </a:lnTo>
                  <a:lnTo>
                    <a:pt x="483" y="1598"/>
                  </a:lnTo>
                  <a:lnTo>
                    <a:pt x="465" y="1598"/>
                  </a:lnTo>
                  <a:lnTo>
                    <a:pt x="457" y="1601"/>
                  </a:lnTo>
                  <a:lnTo>
                    <a:pt x="460" y="1601"/>
                  </a:lnTo>
                  <a:lnTo>
                    <a:pt x="467" y="1606"/>
                  </a:lnTo>
                  <a:lnTo>
                    <a:pt x="477" y="1614"/>
                  </a:lnTo>
                  <a:lnTo>
                    <a:pt x="490" y="1627"/>
                  </a:lnTo>
                  <a:lnTo>
                    <a:pt x="498" y="1634"/>
                  </a:lnTo>
                  <a:lnTo>
                    <a:pt x="503" y="1637"/>
                  </a:lnTo>
                  <a:lnTo>
                    <a:pt x="508" y="1639"/>
                  </a:lnTo>
                  <a:lnTo>
                    <a:pt x="513" y="1639"/>
                  </a:lnTo>
                  <a:lnTo>
                    <a:pt x="513" y="1650"/>
                  </a:lnTo>
                  <a:lnTo>
                    <a:pt x="519" y="1650"/>
                  </a:lnTo>
                  <a:lnTo>
                    <a:pt x="529" y="1645"/>
                  </a:lnTo>
                  <a:lnTo>
                    <a:pt x="537" y="1642"/>
                  </a:lnTo>
                  <a:lnTo>
                    <a:pt x="544" y="1642"/>
                  </a:lnTo>
                  <a:lnTo>
                    <a:pt x="549" y="1645"/>
                  </a:lnTo>
                  <a:lnTo>
                    <a:pt x="552" y="1647"/>
                  </a:lnTo>
                  <a:lnTo>
                    <a:pt x="557" y="1650"/>
                  </a:lnTo>
                  <a:lnTo>
                    <a:pt x="565" y="1652"/>
                  </a:lnTo>
                  <a:lnTo>
                    <a:pt x="567" y="1655"/>
                  </a:lnTo>
                  <a:lnTo>
                    <a:pt x="570" y="1657"/>
                  </a:lnTo>
                  <a:lnTo>
                    <a:pt x="573" y="1663"/>
                  </a:lnTo>
                  <a:lnTo>
                    <a:pt x="573" y="1668"/>
                  </a:lnTo>
                  <a:lnTo>
                    <a:pt x="580" y="1670"/>
                  </a:lnTo>
                  <a:lnTo>
                    <a:pt x="588" y="1673"/>
                  </a:lnTo>
                  <a:lnTo>
                    <a:pt x="598" y="1678"/>
                  </a:lnTo>
                  <a:lnTo>
                    <a:pt x="603" y="1678"/>
                  </a:lnTo>
                  <a:lnTo>
                    <a:pt x="616" y="1683"/>
                  </a:lnTo>
                  <a:lnTo>
                    <a:pt x="629" y="1691"/>
                  </a:lnTo>
                  <a:lnTo>
                    <a:pt x="645" y="1709"/>
                  </a:lnTo>
                  <a:lnTo>
                    <a:pt x="657" y="1714"/>
                  </a:lnTo>
                  <a:lnTo>
                    <a:pt x="696" y="1714"/>
                  </a:lnTo>
                  <a:lnTo>
                    <a:pt x="709" y="1711"/>
                  </a:lnTo>
                  <a:lnTo>
                    <a:pt x="711" y="1711"/>
                  </a:lnTo>
                  <a:lnTo>
                    <a:pt x="719" y="1709"/>
                  </a:lnTo>
                  <a:lnTo>
                    <a:pt x="727" y="1706"/>
                  </a:lnTo>
                  <a:lnTo>
                    <a:pt x="729" y="1704"/>
                  </a:lnTo>
                  <a:lnTo>
                    <a:pt x="732" y="1698"/>
                  </a:lnTo>
                  <a:lnTo>
                    <a:pt x="737" y="1678"/>
                  </a:lnTo>
                  <a:lnTo>
                    <a:pt x="740" y="1673"/>
                  </a:lnTo>
                  <a:lnTo>
                    <a:pt x="745" y="1670"/>
                  </a:lnTo>
                  <a:lnTo>
                    <a:pt x="752" y="1665"/>
                  </a:lnTo>
                  <a:lnTo>
                    <a:pt x="760" y="1665"/>
                  </a:lnTo>
                  <a:lnTo>
                    <a:pt x="765" y="1670"/>
                  </a:lnTo>
                  <a:lnTo>
                    <a:pt x="776" y="1678"/>
                  </a:lnTo>
                  <a:lnTo>
                    <a:pt x="796" y="1675"/>
                  </a:lnTo>
                  <a:lnTo>
                    <a:pt x="794" y="1663"/>
                  </a:lnTo>
                  <a:lnTo>
                    <a:pt x="804" y="1634"/>
                  </a:lnTo>
                  <a:lnTo>
                    <a:pt x="804" y="1621"/>
                  </a:lnTo>
                  <a:lnTo>
                    <a:pt x="817" y="1611"/>
                  </a:lnTo>
                  <a:lnTo>
                    <a:pt x="817" y="1593"/>
                  </a:lnTo>
                  <a:lnTo>
                    <a:pt x="817" y="1591"/>
                  </a:lnTo>
                  <a:lnTo>
                    <a:pt x="822" y="1585"/>
                  </a:lnTo>
                  <a:lnTo>
                    <a:pt x="824" y="1575"/>
                  </a:lnTo>
                  <a:lnTo>
                    <a:pt x="827" y="1565"/>
                  </a:lnTo>
                  <a:lnTo>
                    <a:pt x="827" y="1557"/>
                  </a:lnTo>
                  <a:lnTo>
                    <a:pt x="824" y="1552"/>
                  </a:lnTo>
                  <a:lnTo>
                    <a:pt x="822" y="1549"/>
                  </a:lnTo>
                  <a:lnTo>
                    <a:pt x="817" y="1549"/>
                  </a:lnTo>
                  <a:lnTo>
                    <a:pt x="817" y="1544"/>
                  </a:lnTo>
                  <a:lnTo>
                    <a:pt x="806" y="1549"/>
                  </a:lnTo>
                  <a:lnTo>
                    <a:pt x="804" y="1549"/>
                  </a:lnTo>
                  <a:lnTo>
                    <a:pt x="799" y="1552"/>
                  </a:lnTo>
                  <a:lnTo>
                    <a:pt x="786" y="1557"/>
                  </a:lnTo>
                  <a:lnTo>
                    <a:pt x="778" y="1560"/>
                  </a:lnTo>
                  <a:lnTo>
                    <a:pt x="760" y="1560"/>
                  </a:lnTo>
                  <a:lnTo>
                    <a:pt x="742" y="1557"/>
                  </a:lnTo>
                  <a:lnTo>
                    <a:pt x="722" y="1549"/>
                  </a:lnTo>
                  <a:lnTo>
                    <a:pt x="709" y="1549"/>
                  </a:lnTo>
                  <a:lnTo>
                    <a:pt x="701" y="1555"/>
                  </a:lnTo>
                  <a:lnTo>
                    <a:pt x="693" y="1557"/>
                  </a:lnTo>
                  <a:lnTo>
                    <a:pt x="686" y="1560"/>
                  </a:lnTo>
                  <a:lnTo>
                    <a:pt x="670" y="1562"/>
                  </a:lnTo>
                  <a:lnTo>
                    <a:pt x="668" y="1562"/>
                  </a:lnTo>
                  <a:lnTo>
                    <a:pt x="642" y="1539"/>
                  </a:lnTo>
                </a:path>
                <a:path w="858" h="2061">
                  <a:moveTo>
                    <a:pt x="752" y="1413"/>
                  </a:moveTo>
                  <a:lnTo>
                    <a:pt x="750" y="1423"/>
                  </a:lnTo>
                  <a:lnTo>
                    <a:pt x="745" y="1434"/>
                  </a:lnTo>
                  <a:lnTo>
                    <a:pt x="732" y="1447"/>
                  </a:lnTo>
                  <a:lnTo>
                    <a:pt x="727" y="1444"/>
                  </a:lnTo>
                  <a:lnTo>
                    <a:pt x="724" y="1452"/>
                  </a:lnTo>
                  <a:lnTo>
                    <a:pt x="722" y="1459"/>
                  </a:lnTo>
                  <a:lnTo>
                    <a:pt x="719" y="1465"/>
                  </a:lnTo>
                  <a:lnTo>
                    <a:pt x="716" y="1467"/>
                  </a:lnTo>
                  <a:lnTo>
                    <a:pt x="714" y="1470"/>
                  </a:lnTo>
                  <a:lnTo>
                    <a:pt x="709" y="1470"/>
                  </a:lnTo>
                  <a:lnTo>
                    <a:pt x="701" y="1472"/>
                  </a:lnTo>
                  <a:lnTo>
                    <a:pt x="693" y="1477"/>
                  </a:lnTo>
                  <a:lnTo>
                    <a:pt x="683" y="1490"/>
                  </a:lnTo>
                  <a:lnTo>
                    <a:pt x="675" y="1503"/>
                  </a:lnTo>
                  <a:lnTo>
                    <a:pt x="670" y="1506"/>
                  </a:lnTo>
                  <a:lnTo>
                    <a:pt x="668" y="1508"/>
                  </a:lnTo>
                  <a:lnTo>
                    <a:pt x="668" y="1506"/>
                  </a:lnTo>
                  <a:lnTo>
                    <a:pt x="665" y="1506"/>
                  </a:lnTo>
                  <a:lnTo>
                    <a:pt x="657" y="1508"/>
                  </a:lnTo>
                  <a:lnTo>
                    <a:pt x="655" y="1511"/>
                  </a:lnTo>
                  <a:lnTo>
                    <a:pt x="655" y="1516"/>
                  </a:lnTo>
                  <a:lnTo>
                    <a:pt x="655" y="1521"/>
                  </a:lnTo>
                  <a:lnTo>
                    <a:pt x="652" y="1521"/>
                  </a:lnTo>
                  <a:lnTo>
                    <a:pt x="650" y="1526"/>
                  </a:lnTo>
                  <a:lnTo>
                    <a:pt x="650" y="1529"/>
                  </a:lnTo>
                  <a:lnTo>
                    <a:pt x="650" y="1531"/>
                  </a:lnTo>
                  <a:lnTo>
                    <a:pt x="650" y="1534"/>
                  </a:lnTo>
                  <a:lnTo>
                    <a:pt x="670" y="1552"/>
                  </a:lnTo>
                  <a:lnTo>
                    <a:pt x="683" y="1552"/>
                  </a:lnTo>
                  <a:lnTo>
                    <a:pt x="691" y="1549"/>
                  </a:lnTo>
                  <a:lnTo>
                    <a:pt x="696" y="1547"/>
                  </a:lnTo>
                  <a:lnTo>
                    <a:pt x="704" y="1542"/>
                  </a:lnTo>
                  <a:lnTo>
                    <a:pt x="714" y="1539"/>
                  </a:lnTo>
                  <a:lnTo>
                    <a:pt x="724" y="1539"/>
                  </a:lnTo>
                  <a:lnTo>
                    <a:pt x="745" y="1547"/>
                  </a:lnTo>
                  <a:lnTo>
                    <a:pt x="765" y="1549"/>
                  </a:lnTo>
                  <a:lnTo>
                    <a:pt x="776" y="1549"/>
                  </a:lnTo>
                  <a:lnTo>
                    <a:pt x="781" y="1547"/>
                  </a:lnTo>
                  <a:lnTo>
                    <a:pt x="794" y="1542"/>
                  </a:lnTo>
                  <a:lnTo>
                    <a:pt x="801" y="1539"/>
                  </a:lnTo>
                  <a:lnTo>
                    <a:pt x="817" y="1531"/>
                  </a:lnTo>
                  <a:lnTo>
                    <a:pt x="817" y="1498"/>
                  </a:lnTo>
                  <a:lnTo>
                    <a:pt x="817" y="1465"/>
                  </a:lnTo>
                  <a:lnTo>
                    <a:pt x="817" y="1462"/>
                  </a:lnTo>
                  <a:lnTo>
                    <a:pt x="817" y="1457"/>
                  </a:lnTo>
                  <a:lnTo>
                    <a:pt x="817" y="1452"/>
                  </a:lnTo>
                  <a:lnTo>
                    <a:pt x="817" y="1449"/>
                  </a:lnTo>
                  <a:lnTo>
                    <a:pt x="822" y="1439"/>
                  </a:lnTo>
                  <a:lnTo>
                    <a:pt x="819" y="1439"/>
                  </a:lnTo>
                  <a:lnTo>
                    <a:pt x="814" y="1436"/>
                  </a:lnTo>
                  <a:lnTo>
                    <a:pt x="799" y="1429"/>
                  </a:lnTo>
                  <a:lnTo>
                    <a:pt x="791" y="1423"/>
                  </a:lnTo>
                  <a:lnTo>
                    <a:pt x="781" y="1421"/>
                  </a:lnTo>
                  <a:lnTo>
                    <a:pt x="778" y="1418"/>
                  </a:lnTo>
                  <a:lnTo>
                    <a:pt x="752" y="1413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4" name="path"/>
            <p:cNvSpPr/>
            <p:nvPr/>
          </p:nvSpPr>
          <p:spPr>
            <a:xfrm>
              <a:off x="1021512" y="461898"/>
              <a:ext cx="314934" cy="1666455"/>
            </a:xfrm>
            <a:custGeom>
              <a:avLst/>
              <a:gdLst/>
              <a:ahLst/>
              <a:cxnLst/>
              <a:rect l="0" t="0" r="0" b="0"/>
              <a:pathLst>
                <a:path w="495" h="2624">
                  <a:moveTo>
                    <a:pt x="133" y="2565"/>
                  </a:moveTo>
                  <a:lnTo>
                    <a:pt x="120" y="2572"/>
                  </a:lnTo>
                  <a:lnTo>
                    <a:pt x="102" y="2572"/>
                  </a:lnTo>
                  <a:lnTo>
                    <a:pt x="84" y="2575"/>
                  </a:lnTo>
                  <a:lnTo>
                    <a:pt x="77" y="2578"/>
                  </a:lnTo>
                  <a:lnTo>
                    <a:pt x="69" y="2578"/>
                  </a:lnTo>
                  <a:lnTo>
                    <a:pt x="56" y="2611"/>
                  </a:lnTo>
                  <a:lnTo>
                    <a:pt x="64" y="2616"/>
                  </a:lnTo>
                  <a:lnTo>
                    <a:pt x="74" y="2619"/>
                  </a:lnTo>
                  <a:lnTo>
                    <a:pt x="89" y="2621"/>
                  </a:lnTo>
                  <a:lnTo>
                    <a:pt x="110" y="2624"/>
                  </a:lnTo>
                  <a:lnTo>
                    <a:pt x="125" y="2621"/>
                  </a:lnTo>
                  <a:lnTo>
                    <a:pt x="133" y="2619"/>
                  </a:lnTo>
                  <a:lnTo>
                    <a:pt x="138" y="2619"/>
                  </a:lnTo>
                  <a:lnTo>
                    <a:pt x="141" y="2616"/>
                  </a:lnTo>
                  <a:lnTo>
                    <a:pt x="151" y="2616"/>
                  </a:lnTo>
                  <a:lnTo>
                    <a:pt x="156" y="2614"/>
                  </a:lnTo>
                  <a:lnTo>
                    <a:pt x="159" y="2611"/>
                  </a:lnTo>
                  <a:lnTo>
                    <a:pt x="161" y="2606"/>
                  </a:lnTo>
                  <a:lnTo>
                    <a:pt x="161" y="2596"/>
                  </a:lnTo>
                  <a:lnTo>
                    <a:pt x="164" y="2593"/>
                  </a:lnTo>
                  <a:lnTo>
                    <a:pt x="167" y="2585"/>
                  </a:lnTo>
                  <a:lnTo>
                    <a:pt x="169" y="2583"/>
                  </a:lnTo>
                  <a:lnTo>
                    <a:pt x="164" y="2565"/>
                  </a:lnTo>
                  <a:lnTo>
                    <a:pt x="133" y="2565"/>
                  </a:lnTo>
                </a:path>
                <a:path w="495" h="2624">
                  <a:moveTo>
                    <a:pt x="10" y="2567"/>
                  </a:moveTo>
                  <a:lnTo>
                    <a:pt x="10" y="2570"/>
                  </a:lnTo>
                  <a:lnTo>
                    <a:pt x="11" y="2570"/>
                  </a:lnTo>
                  <a:lnTo>
                    <a:pt x="10" y="2567"/>
                  </a:lnTo>
                  <a:close/>
                  <a:moveTo>
                    <a:pt x="95" y="2447"/>
                  </a:moveTo>
                  <a:lnTo>
                    <a:pt x="92" y="2449"/>
                  </a:lnTo>
                  <a:lnTo>
                    <a:pt x="84" y="2454"/>
                  </a:lnTo>
                  <a:lnTo>
                    <a:pt x="79" y="2459"/>
                  </a:lnTo>
                  <a:lnTo>
                    <a:pt x="71" y="2464"/>
                  </a:lnTo>
                  <a:lnTo>
                    <a:pt x="56" y="2470"/>
                  </a:lnTo>
                  <a:lnTo>
                    <a:pt x="56" y="2531"/>
                  </a:lnTo>
                  <a:lnTo>
                    <a:pt x="48" y="2529"/>
                  </a:lnTo>
                  <a:lnTo>
                    <a:pt x="43" y="2529"/>
                  </a:lnTo>
                  <a:lnTo>
                    <a:pt x="43" y="2544"/>
                  </a:lnTo>
                  <a:lnTo>
                    <a:pt x="33" y="2562"/>
                  </a:lnTo>
                  <a:lnTo>
                    <a:pt x="11" y="2570"/>
                  </a:lnTo>
                  <a:lnTo>
                    <a:pt x="12" y="2575"/>
                  </a:lnTo>
                  <a:lnTo>
                    <a:pt x="15" y="2580"/>
                  </a:lnTo>
                  <a:lnTo>
                    <a:pt x="20" y="2585"/>
                  </a:lnTo>
                  <a:lnTo>
                    <a:pt x="23" y="2588"/>
                  </a:lnTo>
                  <a:lnTo>
                    <a:pt x="33" y="2588"/>
                  </a:lnTo>
                  <a:lnTo>
                    <a:pt x="35" y="2585"/>
                  </a:lnTo>
                  <a:lnTo>
                    <a:pt x="41" y="2593"/>
                  </a:lnTo>
                  <a:lnTo>
                    <a:pt x="46" y="2596"/>
                  </a:lnTo>
                  <a:lnTo>
                    <a:pt x="48" y="2601"/>
                  </a:lnTo>
                  <a:lnTo>
                    <a:pt x="61" y="2572"/>
                  </a:lnTo>
                  <a:lnTo>
                    <a:pt x="66" y="2570"/>
                  </a:lnTo>
                  <a:lnTo>
                    <a:pt x="71" y="2567"/>
                  </a:lnTo>
                  <a:lnTo>
                    <a:pt x="84" y="2565"/>
                  </a:lnTo>
                  <a:lnTo>
                    <a:pt x="102" y="2562"/>
                  </a:lnTo>
                  <a:lnTo>
                    <a:pt x="118" y="2562"/>
                  </a:lnTo>
                  <a:lnTo>
                    <a:pt x="133" y="2554"/>
                  </a:lnTo>
                  <a:lnTo>
                    <a:pt x="164" y="2554"/>
                  </a:lnTo>
                  <a:lnTo>
                    <a:pt x="169" y="2542"/>
                  </a:lnTo>
                  <a:lnTo>
                    <a:pt x="169" y="2539"/>
                  </a:lnTo>
                  <a:lnTo>
                    <a:pt x="131" y="2539"/>
                  </a:lnTo>
                  <a:lnTo>
                    <a:pt x="131" y="2534"/>
                  </a:lnTo>
                  <a:lnTo>
                    <a:pt x="131" y="2526"/>
                  </a:lnTo>
                  <a:lnTo>
                    <a:pt x="136" y="2511"/>
                  </a:lnTo>
                  <a:lnTo>
                    <a:pt x="138" y="2506"/>
                  </a:lnTo>
                  <a:lnTo>
                    <a:pt x="138" y="2498"/>
                  </a:lnTo>
                  <a:lnTo>
                    <a:pt x="133" y="2490"/>
                  </a:lnTo>
                  <a:lnTo>
                    <a:pt x="128" y="2482"/>
                  </a:lnTo>
                  <a:lnTo>
                    <a:pt x="125" y="2475"/>
                  </a:lnTo>
                  <a:lnTo>
                    <a:pt x="123" y="2470"/>
                  </a:lnTo>
                  <a:lnTo>
                    <a:pt x="120" y="2464"/>
                  </a:lnTo>
                  <a:lnTo>
                    <a:pt x="110" y="2462"/>
                  </a:lnTo>
                  <a:lnTo>
                    <a:pt x="105" y="2462"/>
                  </a:lnTo>
                  <a:lnTo>
                    <a:pt x="100" y="2459"/>
                  </a:lnTo>
                  <a:lnTo>
                    <a:pt x="95" y="2452"/>
                  </a:lnTo>
                  <a:lnTo>
                    <a:pt x="95" y="2447"/>
                  </a:lnTo>
                </a:path>
                <a:path w="495" h="2624">
                  <a:moveTo>
                    <a:pt x="192" y="2369"/>
                  </a:moveTo>
                  <a:lnTo>
                    <a:pt x="187" y="2372"/>
                  </a:lnTo>
                  <a:lnTo>
                    <a:pt x="182" y="2375"/>
                  </a:lnTo>
                  <a:lnTo>
                    <a:pt x="182" y="2380"/>
                  </a:lnTo>
                  <a:lnTo>
                    <a:pt x="185" y="2387"/>
                  </a:lnTo>
                  <a:lnTo>
                    <a:pt x="185" y="2400"/>
                  </a:lnTo>
                  <a:lnTo>
                    <a:pt x="179" y="2416"/>
                  </a:lnTo>
                  <a:lnTo>
                    <a:pt x="179" y="2421"/>
                  </a:lnTo>
                  <a:lnTo>
                    <a:pt x="179" y="2428"/>
                  </a:lnTo>
                  <a:lnTo>
                    <a:pt x="177" y="2434"/>
                  </a:lnTo>
                  <a:lnTo>
                    <a:pt x="174" y="2439"/>
                  </a:lnTo>
                  <a:lnTo>
                    <a:pt x="174" y="2441"/>
                  </a:lnTo>
                  <a:lnTo>
                    <a:pt x="174" y="2452"/>
                  </a:lnTo>
                  <a:lnTo>
                    <a:pt x="172" y="2459"/>
                  </a:lnTo>
                  <a:lnTo>
                    <a:pt x="169" y="2464"/>
                  </a:lnTo>
                  <a:lnTo>
                    <a:pt x="164" y="2467"/>
                  </a:lnTo>
                  <a:lnTo>
                    <a:pt x="159" y="2467"/>
                  </a:lnTo>
                  <a:lnTo>
                    <a:pt x="146" y="2462"/>
                  </a:lnTo>
                  <a:lnTo>
                    <a:pt x="141" y="2459"/>
                  </a:lnTo>
                  <a:lnTo>
                    <a:pt x="133" y="2454"/>
                  </a:lnTo>
                  <a:lnTo>
                    <a:pt x="128" y="2454"/>
                  </a:lnTo>
                  <a:lnTo>
                    <a:pt x="128" y="2459"/>
                  </a:lnTo>
                  <a:lnTo>
                    <a:pt x="133" y="2464"/>
                  </a:lnTo>
                  <a:lnTo>
                    <a:pt x="136" y="2472"/>
                  </a:lnTo>
                  <a:lnTo>
                    <a:pt x="141" y="2482"/>
                  </a:lnTo>
                  <a:lnTo>
                    <a:pt x="146" y="2490"/>
                  </a:lnTo>
                  <a:lnTo>
                    <a:pt x="149" y="2498"/>
                  </a:lnTo>
                  <a:lnTo>
                    <a:pt x="149" y="2506"/>
                  </a:lnTo>
                  <a:lnTo>
                    <a:pt x="149" y="2508"/>
                  </a:lnTo>
                  <a:lnTo>
                    <a:pt x="143" y="2516"/>
                  </a:lnTo>
                  <a:lnTo>
                    <a:pt x="141" y="2529"/>
                  </a:lnTo>
                  <a:lnTo>
                    <a:pt x="179" y="2529"/>
                  </a:lnTo>
                  <a:lnTo>
                    <a:pt x="179" y="2547"/>
                  </a:lnTo>
                  <a:lnTo>
                    <a:pt x="172" y="2560"/>
                  </a:lnTo>
                  <a:lnTo>
                    <a:pt x="179" y="2578"/>
                  </a:lnTo>
                  <a:lnTo>
                    <a:pt x="190" y="2570"/>
                  </a:lnTo>
                  <a:lnTo>
                    <a:pt x="200" y="2562"/>
                  </a:lnTo>
                  <a:lnTo>
                    <a:pt x="203" y="2562"/>
                  </a:lnTo>
                  <a:lnTo>
                    <a:pt x="205" y="2565"/>
                  </a:lnTo>
                  <a:lnTo>
                    <a:pt x="223" y="2565"/>
                  </a:lnTo>
                  <a:lnTo>
                    <a:pt x="238" y="2557"/>
                  </a:lnTo>
                  <a:lnTo>
                    <a:pt x="254" y="2549"/>
                  </a:lnTo>
                  <a:lnTo>
                    <a:pt x="269" y="2542"/>
                  </a:lnTo>
                  <a:lnTo>
                    <a:pt x="267" y="2539"/>
                  </a:lnTo>
                  <a:lnTo>
                    <a:pt x="282" y="2524"/>
                  </a:lnTo>
                  <a:lnTo>
                    <a:pt x="285" y="2516"/>
                  </a:lnTo>
                  <a:lnTo>
                    <a:pt x="285" y="2511"/>
                  </a:lnTo>
                  <a:lnTo>
                    <a:pt x="280" y="2495"/>
                  </a:lnTo>
                  <a:lnTo>
                    <a:pt x="277" y="2470"/>
                  </a:lnTo>
                  <a:lnTo>
                    <a:pt x="274" y="2418"/>
                  </a:lnTo>
                  <a:lnTo>
                    <a:pt x="259" y="2408"/>
                  </a:lnTo>
                  <a:lnTo>
                    <a:pt x="246" y="2400"/>
                  </a:lnTo>
                  <a:lnTo>
                    <a:pt x="238" y="2395"/>
                  </a:lnTo>
                  <a:lnTo>
                    <a:pt x="231" y="2393"/>
                  </a:lnTo>
                  <a:lnTo>
                    <a:pt x="220" y="2390"/>
                  </a:lnTo>
                  <a:lnTo>
                    <a:pt x="210" y="2385"/>
                  </a:lnTo>
                  <a:lnTo>
                    <a:pt x="200" y="2380"/>
                  </a:lnTo>
                  <a:lnTo>
                    <a:pt x="192" y="2369"/>
                  </a:lnTo>
                </a:path>
                <a:path w="495" h="2624">
                  <a:moveTo>
                    <a:pt x="107" y="0"/>
                  </a:moveTo>
                  <a:lnTo>
                    <a:pt x="102" y="2"/>
                  </a:lnTo>
                  <a:lnTo>
                    <a:pt x="92" y="2"/>
                  </a:lnTo>
                  <a:lnTo>
                    <a:pt x="84" y="5"/>
                  </a:lnTo>
                  <a:lnTo>
                    <a:pt x="82" y="7"/>
                  </a:lnTo>
                  <a:lnTo>
                    <a:pt x="79" y="10"/>
                  </a:lnTo>
                  <a:lnTo>
                    <a:pt x="77" y="10"/>
                  </a:lnTo>
                  <a:lnTo>
                    <a:pt x="71" y="15"/>
                  </a:lnTo>
                  <a:lnTo>
                    <a:pt x="71" y="23"/>
                  </a:lnTo>
                  <a:lnTo>
                    <a:pt x="69" y="25"/>
                  </a:lnTo>
                  <a:lnTo>
                    <a:pt x="56" y="25"/>
                  </a:lnTo>
                  <a:lnTo>
                    <a:pt x="46" y="28"/>
                  </a:lnTo>
                  <a:lnTo>
                    <a:pt x="28" y="28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20" y="36"/>
                  </a:lnTo>
                  <a:lnTo>
                    <a:pt x="12" y="38"/>
                  </a:lnTo>
                  <a:lnTo>
                    <a:pt x="10" y="43"/>
                  </a:lnTo>
                  <a:lnTo>
                    <a:pt x="7" y="43"/>
                  </a:lnTo>
                  <a:lnTo>
                    <a:pt x="0" y="51"/>
                  </a:lnTo>
                  <a:lnTo>
                    <a:pt x="5" y="48"/>
                  </a:lnTo>
                  <a:lnTo>
                    <a:pt x="20" y="69"/>
                  </a:lnTo>
                  <a:lnTo>
                    <a:pt x="28" y="118"/>
                  </a:lnTo>
                  <a:lnTo>
                    <a:pt x="25" y="118"/>
                  </a:lnTo>
                  <a:lnTo>
                    <a:pt x="18" y="131"/>
                  </a:lnTo>
                  <a:lnTo>
                    <a:pt x="12" y="141"/>
                  </a:lnTo>
                  <a:lnTo>
                    <a:pt x="25" y="138"/>
                  </a:lnTo>
                  <a:lnTo>
                    <a:pt x="41" y="131"/>
                  </a:lnTo>
                  <a:lnTo>
                    <a:pt x="56" y="125"/>
                  </a:lnTo>
                  <a:lnTo>
                    <a:pt x="64" y="123"/>
                  </a:lnTo>
                  <a:lnTo>
                    <a:pt x="66" y="125"/>
                  </a:lnTo>
                  <a:lnTo>
                    <a:pt x="77" y="131"/>
                  </a:lnTo>
                  <a:lnTo>
                    <a:pt x="84" y="141"/>
                  </a:lnTo>
                  <a:lnTo>
                    <a:pt x="92" y="156"/>
                  </a:lnTo>
                  <a:lnTo>
                    <a:pt x="92" y="164"/>
                  </a:lnTo>
                  <a:lnTo>
                    <a:pt x="92" y="172"/>
                  </a:lnTo>
                  <a:lnTo>
                    <a:pt x="84" y="185"/>
                  </a:lnTo>
                  <a:lnTo>
                    <a:pt x="74" y="197"/>
                  </a:lnTo>
                  <a:lnTo>
                    <a:pt x="71" y="203"/>
                  </a:lnTo>
                  <a:lnTo>
                    <a:pt x="77" y="205"/>
                  </a:lnTo>
                  <a:lnTo>
                    <a:pt x="79" y="213"/>
                  </a:lnTo>
                  <a:lnTo>
                    <a:pt x="79" y="226"/>
                  </a:lnTo>
                  <a:lnTo>
                    <a:pt x="79" y="241"/>
                  </a:lnTo>
                  <a:lnTo>
                    <a:pt x="77" y="254"/>
                  </a:lnTo>
                  <a:lnTo>
                    <a:pt x="74" y="262"/>
                  </a:lnTo>
                  <a:lnTo>
                    <a:pt x="69" y="264"/>
                  </a:lnTo>
                  <a:lnTo>
                    <a:pt x="64" y="267"/>
                  </a:lnTo>
                  <a:lnTo>
                    <a:pt x="56" y="269"/>
                  </a:lnTo>
                  <a:lnTo>
                    <a:pt x="48" y="272"/>
                  </a:lnTo>
                  <a:lnTo>
                    <a:pt x="48" y="277"/>
                  </a:lnTo>
                  <a:lnTo>
                    <a:pt x="46" y="280"/>
                  </a:lnTo>
                  <a:lnTo>
                    <a:pt x="38" y="285"/>
                  </a:lnTo>
                  <a:lnTo>
                    <a:pt x="28" y="285"/>
                  </a:lnTo>
                  <a:lnTo>
                    <a:pt x="18" y="295"/>
                  </a:lnTo>
                  <a:lnTo>
                    <a:pt x="12" y="339"/>
                  </a:lnTo>
                  <a:lnTo>
                    <a:pt x="10" y="347"/>
                  </a:lnTo>
                  <a:lnTo>
                    <a:pt x="0" y="357"/>
                  </a:lnTo>
                  <a:lnTo>
                    <a:pt x="23" y="357"/>
                  </a:lnTo>
                  <a:lnTo>
                    <a:pt x="25" y="354"/>
                  </a:lnTo>
                  <a:lnTo>
                    <a:pt x="28" y="352"/>
                  </a:lnTo>
                  <a:lnTo>
                    <a:pt x="33" y="352"/>
                  </a:lnTo>
                  <a:lnTo>
                    <a:pt x="41" y="354"/>
                  </a:lnTo>
                  <a:lnTo>
                    <a:pt x="46" y="357"/>
                  </a:lnTo>
                  <a:lnTo>
                    <a:pt x="51" y="359"/>
                  </a:lnTo>
                  <a:lnTo>
                    <a:pt x="53" y="362"/>
                  </a:lnTo>
                  <a:lnTo>
                    <a:pt x="59" y="367"/>
                  </a:lnTo>
                  <a:lnTo>
                    <a:pt x="61" y="372"/>
                  </a:lnTo>
                  <a:lnTo>
                    <a:pt x="69" y="377"/>
                  </a:lnTo>
                  <a:lnTo>
                    <a:pt x="77" y="382"/>
                  </a:lnTo>
                  <a:lnTo>
                    <a:pt x="82" y="382"/>
                  </a:lnTo>
                  <a:lnTo>
                    <a:pt x="89" y="380"/>
                  </a:lnTo>
                  <a:lnTo>
                    <a:pt x="100" y="375"/>
                  </a:lnTo>
                  <a:lnTo>
                    <a:pt x="107" y="372"/>
                  </a:lnTo>
                  <a:lnTo>
                    <a:pt x="113" y="367"/>
                  </a:lnTo>
                  <a:lnTo>
                    <a:pt x="115" y="359"/>
                  </a:lnTo>
                  <a:lnTo>
                    <a:pt x="118" y="357"/>
                  </a:lnTo>
                  <a:lnTo>
                    <a:pt x="120" y="357"/>
                  </a:lnTo>
                  <a:lnTo>
                    <a:pt x="125" y="359"/>
                  </a:lnTo>
                  <a:lnTo>
                    <a:pt x="138" y="362"/>
                  </a:lnTo>
                  <a:lnTo>
                    <a:pt x="151" y="370"/>
                  </a:lnTo>
                  <a:lnTo>
                    <a:pt x="154" y="359"/>
                  </a:lnTo>
                  <a:lnTo>
                    <a:pt x="151" y="352"/>
                  </a:lnTo>
                  <a:lnTo>
                    <a:pt x="151" y="347"/>
                  </a:lnTo>
                  <a:lnTo>
                    <a:pt x="154" y="341"/>
                  </a:lnTo>
                  <a:lnTo>
                    <a:pt x="159" y="339"/>
                  </a:lnTo>
                  <a:lnTo>
                    <a:pt x="167" y="336"/>
                  </a:lnTo>
                  <a:lnTo>
                    <a:pt x="190" y="339"/>
                  </a:lnTo>
                  <a:lnTo>
                    <a:pt x="192" y="339"/>
                  </a:lnTo>
                  <a:lnTo>
                    <a:pt x="195" y="336"/>
                  </a:lnTo>
                  <a:lnTo>
                    <a:pt x="197" y="331"/>
                  </a:lnTo>
                  <a:lnTo>
                    <a:pt x="200" y="326"/>
                  </a:lnTo>
                  <a:lnTo>
                    <a:pt x="205" y="321"/>
                  </a:lnTo>
                  <a:lnTo>
                    <a:pt x="213" y="323"/>
                  </a:lnTo>
                  <a:lnTo>
                    <a:pt x="220" y="331"/>
                  </a:lnTo>
                  <a:lnTo>
                    <a:pt x="231" y="339"/>
                  </a:lnTo>
                  <a:lnTo>
                    <a:pt x="244" y="347"/>
                  </a:lnTo>
                  <a:lnTo>
                    <a:pt x="262" y="359"/>
                  </a:lnTo>
                  <a:lnTo>
                    <a:pt x="264" y="367"/>
                  </a:lnTo>
                  <a:lnTo>
                    <a:pt x="267" y="380"/>
                  </a:lnTo>
                  <a:lnTo>
                    <a:pt x="269" y="395"/>
                  </a:lnTo>
                  <a:lnTo>
                    <a:pt x="274" y="413"/>
                  </a:lnTo>
                  <a:lnTo>
                    <a:pt x="290" y="413"/>
                  </a:lnTo>
                  <a:lnTo>
                    <a:pt x="298" y="416"/>
                  </a:lnTo>
                  <a:lnTo>
                    <a:pt x="303" y="418"/>
                  </a:lnTo>
                  <a:lnTo>
                    <a:pt x="313" y="431"/>
                  </a:lnTo>
                  <a:lnTo>
                    <a:pt x="331" y="431"/>
                  </a:lnTo>
                  <a:lnTo>
                    <a:pt x="336" y="436"/>
                  </a:lnTo>
                  <a:lnTo>
                    <a:pt x="339" y="431"/>
                  </a:lnTo>
                  <a:lnTo>
                    <a:pt x="341" y="429"/>
                  </a:lnTo>
                  <a:lnTo>
                    <a:pt x="346" y="429"/>
                  </a:lnTo>
                  <a:lnTo>
                    <a:pt x="352" y="424"/>
                  </a:lnTo>
                  <a:lnTo>
                    <a:pt x="357" y="421"/>
                  </a:lnTo>
                  <a:lnTo>
                    <a:pt x="359" y="418"/>
                  </a:lnTo>
                  <a:lnTo>
                    <a:pt x="370" y="408"/>
                  </a:lnTo>
                  <a:lnTo>
                    <a:pt x="375" y="395"/>
                  </a:lnTo>
                  <a:lnTo>
                    <a:pt x="380" y="393"/>
                  </a:lnTo>
                  <a:lnTo>
                    <a:pt x="382" y="388"/>
                  </a:lnTo>
                  <a:lnTo>
                    <a:pt x="385" y="382"/>
                  </a:lnTo>
                  <a:lnTo>
                    <a:pt x="390" y="372"/>
                  </a:lnTo>
                  <a:lnTo>
                    <a:pt x="393" y="362"/>
                  </a:lnTo>
                  <a:lnTo>
                    <a:pt x="393" y="352"/>
                  </a:lnTo>
                  <a:lnTo>
                    <a:pt x="390" y="344"/>
                  </a:lnTo>
                  <a:lnTo>
                    <a:pt x="390" y="341"/>
                  </a:lnTo>
                  <a:lnTo>
                    <a:pt x="388" y="336"/>
                  </a:lnTo>
                  <a:lnTo>
                    <a:pt x="393" y="341"/>
                  </a:lnTo>
                  <a:lnTo>
                    <a:pt x="395" y="336"/>
                  </a:lnTo>
                  <a:lnTo>
                    <a:pt x="398" y="329"/>
                  </a:lnTo>
                  <a:lnTo>
                    <a:pt x="400" y="326"/>
                  </a:lnTo>
                  <a:lnTo>
                    <a:pt x="400" y="323"/>
                  </a:lnTo>
                  <a:lnTo>
                    <a:pt x="400" y="321"/>
                  </a:lnTo>
                  <a:lnTo>
                    <a:pt x="403" y="318"/>
                  </a:lnTo>
                  <a:lnTo>
                    <a:pt x="408" y="313"/>
                  </a:lnTo>
                  <a:lnTo>
                    <a:pt x="411" y="311"/>
                  </a:lnTo>
                  <a:lnTo>
                    <a:pt x="413" y="303"/>
                  </a:lnTo>
                  <a:lnTo>
                    <a:pt x="421" y="285"/>
                  </a:lnTo>
                  <a:lnTo>
                    <a:pt x="426" y="277"/>
                  </a:lnTo>
                  <a:lnTo>
                    <a:pt x="429" y="269"/>
                  </a:lnTo>
                  <a:lnTo>
                    <a:pt x="426" y="264"/>
                  </a:lnTo>
                  <a:lnTo>
                    <a:pt x="424" y="259"/>
                  </a:lnTo>
                  <a:lnTo>
                    <a:pt x="421" y="257"/>
                  </a:lnTo>
                  <a:lnTo>
                    <a:pt x="421" y="254"/>
                  </a:lnTo>
                  <a:lnTo>
                    <a:pt x="421" y="251"/>
                  </a:lnTo>
                  <a:lnTo>
                    <a:pt x="421" y="244"/>
                  </a:lnTo>
                  <a:lnTo>
                    <a:pt x="426" y="236"/>
                  </a:lnTo>
                  <a:lnTo>
                    <a:pt x="429" y="228"/>
                  </a:lnTo>
                  <a:lnTo>
                    <a:pt x="429" y="221"/>
                  </a:lnTo>
                  <a:lnTo>
                    <a:pt x="431" y="213"/>
                  </a:lnTo>
                  <a:lnTo>
                    <a:pt x="436" y="205"/>
                  </a:lnTo>
                  <a:lnTo>
                    <a:pt x="441" y="195"/>
                  </a:lnTo>
                  <a:lnTo>
                    <a:pt x="449" y="185"/>
                  </a:lnTo>
                  <a:lnTo>
                    <a:pt x="454" y="177"/>
                  </a:lnTo>
                  <a:lnTo>
                    <a:pt x="457" y="174"/>
                  </a:lnTo>
                  <a:lnTo>
                    <a:pt x="462" y="172"/>
                  </a:lnTo>
                  <a:lnTo>
                    <a:pt x="465" y="167"/>
                  </a:lnTo>
                  <a:lnTo>
                    <a:pt x="465" y="164"/>
                  </a:lnTo>
                  <a:lnTo>
                    <a:pt x="470" y="161"/>
                  </a:lnTo>
                  <a:lnTo>
                    <a:pt x="472" y="159"/>
                  </a:lnTo>
                  <a:lnTo>
                    <a:pt x="472" y="156"/>
                  </a:lnTo>
                  <a:lnTo>
                    <a:pt x="472" y="149"/>
                  </a:lnTo>
                  <a:lnTo>
                    <a:pt x="475" y="149"/>
                  </a:lnTo>
                  <a:lnTo>
                    <a:pt x="483" y="143"/>
                  </a:lnTo>
                  <a:lnTo>
                    <a:pt x="485" y="138"/>
                  </a:lnTo>
                  <a:lnTo>
                    <a:pt x="485" y="136"/>
                  </a:lnTo>
                  <a:lnTo>
                    <a:pt x="488" y="131"/>
                  </a:lnTo>
                  <a:lnTo>
                    <a:pt x="493" y="123"/>
                  </a:lnTo>
                  <a:lnTo>
                    <a:pt x="493" y="120"/>
                  </a:lnTo>
                  <a:lnTo>
                    <a:pt x="493" y="115"/>
                  </a:lnTo>
                  <a:lnTo>
                    <a:pt x="493" y="113"/>
                  </a:lnTo>
                  <a:lnTo>
                    <a:pt x="490" y="110"/>
                  </a:lnTo>
                  <a:lnTo>
                    <a:pt x="493" y="110"/>
                  </a:lnTo>
                  <a:lnTo>
                    <a:pt x="495" y="105"/>
                  </a:lnTo>
                  <a:lnTo>
                    <a:pt x="495" y="102"/>
                  </a:lnTo>
                  <a:lnTo>
                    <a:pt x="493" y="95"/>
                  </a:lnTo>
                  <a:lnTo>
                    <a:pt x="490" y="92"/>
                  </a:lnTo>
                  <a:lnTo>
                    <a:pt x="488" y="89"/>
                  </a:lnTo>
                  <a:lnTo>
                    <a:pt x="488" y="84"/>
                  </a:lnTo>
                  <a:lnTo>
                    <a:pt x="488" y="82"/>
                  </a:lnTo>
                  <a:lnTo>
                    <a:pt x="488" y="77"/>
                  </a:lnTo>
                  <a:lnTo>
                    <a:pt x="485" y="71"/>
                  </a:lnTo>
                  <a:lnTo>
                    <a:pt x="483" y="66"/>
                  </a:lnTo>
                  <a:lnTo>
                    <a:pt x="483" y="61"/>
                  </a:lnTo>
                  <a:lnTo>
                    <a:pt x="480" y="56"/>
                  </a:lnTo>
                  <a:lnTo>
                    <a:pt x="477" y="51"/>
                  </a:lnTo>
                  <a:lnTo>
                    <a:pt x="475" y="46"/>
                  </a:lnTo>
                  <a:lnTo>
                    <a:pt x="472" y="43"/>
                  </a:lnTo>
                  <a:lnTo>
                    <a:pt x="467" y="41"/>
                  </a:lnTo>
                  <a:lnTo>
                    <a:pt x="465" y="41"/>
                  </a:lnTo>
                  <a:lnTo>
                    <a:pt x="465" y="38"/>
                  </a:lnTo>
                  <a:lnTo>
                    <a:pt x="465" y="33"/>
                  </a:lnTo>
                  <a:lnTo>
                    <a:pt x="457" y="23"/>
                  </a:lnTo>
                  <a:lnTo>
                    <a:pt x="454" y="20"/>
                  </a:lnTo>
                  <a:lnTo>
                    <a:pt x="447" y="18"/>
                  </a:lnTo>
                  <a:lnTo>
                    <a:pt x="441" y="18"/>
                  </a:lnTo>
                  <a:lnTo>
                    <a:pt x="439" y="15"/>
                  </a:lnTo>
                  <a:lnTo>
                    <a:pt x="436" y="12"/>
                  </a:lnTo>
                  <a:lnTo>
                    <a:pt x="434" y="10"/>
                  </a:lnTo>
                  <a:lnTo>
                    <a:pt x="408" y="10"/>
                  </a:lnTo>
                  <a:lnTo>
                    <a:pt x="400" y="12"/>
                  </a:lnTo>
                  <a:lnTo>
                    <a:pt x="395" y="12"/>
                  </a:lnTo>
                  <a:lnTo>
                    <a:pt x="393" y="18"/>
                  </a:lnTo>
                  <a:lnTo>
                    <a:pt x="388" y="20"/>
                  </a:lnTo>
                  <a:lnTo>
                    <a:pt x="385" y="20"/>
                  </a:lnTo>
                  <a:lnTo>
                    <a:pt x="380" y="18"/>
                  </a:lnTo>
                  <a:lnTo>
                    <a:pt x="370" y="15"/>
                  </a:lnTo>
                  <a:lnTo>
                    <a:pt x="362" y="12"/>
                  </a:lnTo>
                  <a:lnTo>
                    <a:pt x="359" y="12"/>
                  </a:lnTo>
                  <a:lnTo>
                    <a:pt x="354" y="15"/>
                  </a:lnTo>
                  <a:lnTo>
                    <a:pt x="352" y="18"/>
                  </a:lnTo>
                  <a:lnTo>
                    <a:pt x="349" y="18"/>
                  </a:lnTo>
                  <a:lnTo>
                    <a:pt x="349" y="20"/>
                  </a:lnTo>
                  <a:lnTo>
                    <a:pt x="300" y="20"/>
                  </a:lnTo>
                  <a:lnTo>
                    <a:pt x="295" y="18"/>
                  </a:lnTo>
                  <a:lnTo>
                    <a:pt x="282" y="15"/>
                  </a:lnTo>
                  <a:lnTo>
                    <a:pt x="269" y="15"/>
                  </a:lnTo>
                  <a:lnTo>
                    <a:pt x="267" y="12"/>
                  </a:lnTo>
                  <a:lnTo>
                    <a:pt x="264" y="12"/>
                  </a:lnTo>
                  <a:lnTo>
                    <a:pt x="259" y="15"/>
                  </a:lnTo>
                  <a:lnTo>
                    <a:pt x="256" y="15"/>
                  </a:lnTo>
                  <a:lnTo>
                    <a:pt x="254" y="12"/>
                  </a:lnTo>
                  <a:lnTo>
                    <a:pt x="251" y="12"/>
                  </a:lnTo>
                  <a:lnTo>
                    <a:pt x="246" y="10"/>
                  </a:lnTo>
                  <a:lnTo>
                    <a:pt x="236" y="10"/>
                  </a:lnTo>
                  <a:lnTo>
                    <a:pt x="231" y="7"/>
                  </a:lnTo>
                  <a:lnTo>
                    <a:pt x="226" y="7"/>
                  </a:lnTo>
                  <a:lnTo>
                    <a:pt x="213" y="10"/>
                  </a:lnTo>
                  <a:lnTo>
                    <a:pt x="208" y="12"/>
                  </a:lnTo>
                  <a:lnTo>
                    <a:pt x="197" y="20"/>
                  </a:lnTo>
                  <a:lnTo>
                    <a:pt x="187" y="23"/>
                  </a:lnTo>
                  <a:lnTo>
                    <a:pt x="174" y="23"/>
                  </a:lnTo>
                  <a:lnTo>
                    <a:pt x="169" y="20"/>
                  </a:lnTo>
                  <a:lnTo>
                    <a:pt x="164" y="18"/>
                  </a:lnTo>
                  <a:lnTo>
                    <a:pt x="161" y="18"/>
                  </a:lnTo>
                  <a:lnTo>
                    <a:pt x="151" y="12"/>
                  </a:lnTo>
                  <a:lnTo>
                    <a:pt x="143" y="10"/>
                  </a:lnTo>
                  <a:lnTo>
                    <a:pt x="141" y="7"/>
                  </a:lnTo>
                  <a:lnTo>
                    <a:pt x="136" y="2"/>
                  </a:lnTo>
                  <a:lnTo>
                    <a:pt x="131" y="0"/>
                  </a:lnTo>
                  <a:lnTo>
                    <a:pt x="107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6" name="path"/>
            <p:cNvSpPr/>
            <p:nvPr/>
          </p:nvSpPr>
          <p:spPr>
            <a:xfrm>
              <a:off x="1217321" y="1191488"/>
              <a:ext cx="651091" cy="687044"/>
            </a:xfrm>
            <a:custGeom>
              <a:avLst/>
              <a:gdLst/>
              <a:ahLst/>
              <a:cxnLst/>
              <a:rect l="0" t="0" r="0" b="0"/>
              <a:pathLst>
                <a:path w="1025" h="1081">
                  <a:moveTo>
                    <a:pt x="197" y="205"/>
                  </a:moveTo>
                  <a:lnTo>
                    <a:pt x="190" y="208"/>
                  </a:lnTo>
                  <a:lnTo>
                    <a:pt x="185" y="215"/>
                  </a:lnTo>
                  <a:lnTo>
                    <a:pt x="182" y="215"/>
                  </a:lnTo>
                  <a:lnTo>
                    <a:pt x="146" y="231"/>
                  </a:lnTo>
                  <a:lnTo>
                    <a:pt x="133" y="233"/>
                  </a:lnTo>
                  <a:lnTo>
                    <a:pt x="107" y="236"/>
                  </a:lnTo>
                  <a:lnTo>
                    <a:pt x="97" y="233"/>
                  </a:lnTo>
                  <a:lnTo>
                    <a:pt x="89" y="228"/>
                  </a:lnTo>
                  <a:lnTo>
                    <a:pt x="71" y="236"/>
                  </a:lnTo>
                  <a:lnTo>
                    <a:pt x="61" y="249"/>
                  </a:lnTo>
                  <a:lnTo>
                    <a:pt x="59" y="257"/>
                  </a:lnTo>
                  <a:lnTo>
                    <a:pt x="61" y="277"/>
                  </a:lnTo>
                  <a:lnTo>
                    <a:pt x="61" y="280"/>
                  </a:lnTo>
                  <a:lnTo>
                    <a:pt x="56" y="282"/>
                  </a:lnTo>
                  <a:lnTo>
                    <a:pt x="59" y="285"/>
                  </a:lnTo>
                  <a:lnTo>
                    <a:pt x="61" y="287"/>
                  </a:lnTo>
                  <a:lnTo>
                    <a:pt x="59" y="295"/>
                  </a:lnTo>
                  <a:lnTo>
                    <a:pt x="53" y="303"/>
                  </a:lnTo>
                  <a:lnTo>
                    <a:pt x="51" y="308"/>
                  </a:lnTo>
                  <a:lnTo>
                    <a:pt x="53" y="313"/>
                  </a:lnTo>
                  <a:lnTo>
                    <a:pt x="51" y="316"/>
                  </a:lnTo>
                  <a:lnTo>
                    <a:pt x="43" y="323"/>
                  </a:lnTo>
                  <a:lnTo>
                    <a:pt x="38" y="329"/>
                  </a:lnTo>
                  <a:lnTo>
                    <a:pt x="33" y="334"/>
                  </a:lnTo>
                  <a:lnTo>
                    <a:pt x="20" y="336"/>
                  </a:lnTo>
                  <a:lnTo>
                    <a:pt x="7" y="341"/>
                  </a:lnTo>
                  <a:lnTo>
                    <a:pt x="2" y="341"/>
                  </a:lnTo>
                  <a:lnTo>
                    <a:pt x="0" y="344"/>
                  </a:lnTo>
                  <a:lnTo>
                    <a:pt x="2" y="347"/>
                  </a:lnTo>
                  <a:lnTo>
                    <a:pt x="10" y="359"/>
                  </a:lnTo>
                  <a:lnTo>
                    <a:pt x="12" y="367"/>
                  </a:lnTo>
                  <a:lnTo>
                    <a:pt x="35" y="393"/>
                  </a:lnTo>
                  <a:lnTo>
                    <a:pt x="64" y="416"/>
                  </a:lnTo>
                  <a:lnTo>
                    <a:pt x="77" y="424"/>
                  </a:lnTo>
                  <a:lnTo>
                    <a:pt x="84" y="429"/>
                  </a:lnTo>
                  <a:lnTo>
                    <a:pt x="89" y="429"/>
                  </a:lnTo>
                  <a:lnTo>
                    <a:pt x="95" y="431"/>
                  </a:lnTo>
                  <a:lnTo>
                    <a:pt x="95" y="436"/>
                  </a:lnTo>
                  <a:lnTo>
                    <a:pt x="92" y="439"/>
                  </a:lnTo>
                  <a:lnTo>
                    <a:pt x="92" y="442"/>
                  </a:lnTo>
                  <a:lnTo>
                    <a:pt x="95" y="444"/>
                  </a:lnTo>
                  <a:lnTo>
                    <a:pt x="105" y="449"/>
                  </a:lnTo>
                  <a:lnTo>
                    <a:pt x="115" y="454"/>
                  </a:lnTo>
                  <a:lnTo>
                    <a:pt x="120" y="460"/>
                  </a:lnTo>
                  <a:lnTo>
                    <a:pt x="123" y="465"/>
                  </a:lnTo>
                  <a:lnTo>
                    <a:pt x="141" y="457"/>
                  </a:lnTo>
                  <a:lnTo>
                    <a:pt x="151" y="452"/>
                  </a:lnTo>
                  <a:lnTo>
                    <a:pt x="156" y="452"/>
                  </a:lnTo>
                  <a:lnTo>
                    <a:pt x="159" y="454"/>
                  </a:lnTo>
                  <a:lnTo>
                    <a:pt x="185" y="472"/>
                  </a:lnTo>
                  <a:lnTo>
                    <a:pt x="208" y="475"/>
                  </a:lnTo>
                  <a:lnTo>
                    <a:pt x="223" y="475"/>
                  </a:lnTo>
                  <a:lnTo>
                    <a:pt x="233" y="467"/>
                  </a:lnTo>
                  <a:lnTo>
                    <a:pt x="236" y="470"/>
                  </a:lnTo>
                  <a:lnTo>
                    <a:pt x="239" y="465"/>
                  </a:lnTo>
                  <a:lnTo>
                    <a:pt x="246" y="467"/>
                  </a:lnTo>
                  <a:lnTo>
                    <a:pt x="256" y="467"/>
                  </a:lnTo>
                  <a:lnTo>
                    <a:pt x="272" y="460"/>
                  </a:lnTo>
                  <a:lnTo>
                    <a:pt x="290" y="452"/>
                  </a:lnTo>
                  <a:lnTo>
                    <a:pt x="300" y="480"/>
                  </a:lnTo>
                  <a:lnTo>
                    <a:pt x="292" y="506"/>
                  </a:lnTo>
                  <a:lnTo>
                    <a:pt x="290" y="521"/>
                  </a:lnTo>
                  <a:lnTo>
                    <a:pt x="295" y="534"/>
                  </a:lnTo>
                  <a:lnTo>
                    <a:pt x="300" y="542"/>
                  </a:lnTo>
                  <a:lnTo>
                    <a:pt x="308" y="555"/>
                  </a:lnTo>
                  <a:lnTo>
                    <a:pt x="308" y="570"/>
                  </a:lnTo>
                  <a:lnTo>
                    <a:pt x="313" y="586"/>
                  </a:lnTo>
                  <a:lnTo>
                    <a:pt x="313" y="591"/>
                  </a:lnTo>
                  <a:lnTo>
                    <a:pt x="321" y="591"/>
                  </a:lnTo>
                  <a:lnTo>
                    <a:pt x="331" y="578"/>
                  </a:lnTo>
                  <a:lnTo>
                    <a:pt x="328" y="573"/>
                  </a:lnTo>
                  <a:lnTo>
                    <a:pt x="331" y="568"/>
                  </a:lnTo>
                  <a:lnTo>
                    <a:pt x="336" y="565"/>
                  </a:lnTo>
                  <a:lnTo>
                    <a:pt x="341" y="562"/>
                  </a:lnTo>
                  <a:lnTo>
                    <a:pt x="349" y="562"/>
                  </a:lnTo>
                  <a:lnTo>
                    <a:pt x="359" y="557"/>
                  </a:lnTo>
                  <a:lnTo>
                    <a:pt x="362" y="550"/>
                  </a:lnTo>
                  <a:lnTo>
                    <a:pt x="372" y="521"/>
                  </a:lnTo>
                  <a:lnTo>
                    <a:pt x="380" y="503"/>
                  </a:lnTo>
                  <a:lnTo>
                    <a:pt x="380" y="496"/>
                  </a:lnTo>
                  <a:lnTo>
                    <a:pt x="380" y="490"/>
                  </a:lnTo>
                  <a:lnTo>
                    <a:pt x="380" y="483"/>
                  </a:lnTo>
                  <a:lnTo>
                    <a:pt x="380" y="457"/>
                  </a:lnTo>
                  <a:lnTo>
                    <a:pt x="380" y="447"/>
                  </a:lnTo>
                  <a:lnTo>
                    <a:pt x="382" y="442"/>
                  </a:lnTo>
                  <a:lnTo>
                    <a:pt x="388" y="439"/>
                  </a:lnTo>
                  <a:lnTo>
                    <a:pt x="390" y="436"/>
                  </a:lnTo>
                  <a:lnTo>
                    <a:pt x="395" y="434"/>
                  </a:lnTo>
                  <a:lnTo>
                    <a:pt x="403" y="429"/>
                  </a:lnTo>
                  <a:lnTo>
                    <a:pt x="408" y="426"/>
                  </a:lnTo>
                  <a:lnTo>
                    <a:pt x="418" y="429"/>
                  </a:lnTo>
                  <a:lnTo>
                    <a:pt x="431" y="434"/>
                  </a:lnTo>
                  <a:lnTo>
                    <a:pt x="436" y="434"/>
                  </a:lnTo>
                  <a:lnTo>
                    <a:pt x="441" y="424"/>
                  </a:lnTo>
                  <a:lnTo>
                    <a:pt x="449" y="411"/>
                  </a:lnTo>
                  <a:lnTo>
                    <a:pt x="472" y="400"/>
                  </a:lnTo>
                  <a:lnTo>
                    <a:pt x="483" y="393"/>
                  </a:lnTo>
                  <a:lnTo>
                    <a:pt x="488" y="380"/>
                  </a:lnTo>
                  <a:lnTo>
                    <a:pt x="506" y="364"/>
                  </a:lnTo>
                  <a:lnTo>
                    <a:pt x="521" y="370"/>
                  </a:lnTo>
                  <a:lnTo>
                    <a:pt x="542" y="375"/>
                  </a:lnTo>
                  <a:lnTo>
                    <a:pt x="560" y="372"/>
                  </a:lnTo>
                  <a:lnTo>
                    <a:pt x="557" y="372"/>
                  </a:lnTo>
                  <a:lnTo>
                    <a:pt x="549" y="370"/>
                  </a:lnTo>
                  <a:lnTo>
                    <a:pt x="544" y="362"/>
                  </a:lnTo>
                  <a:lnTo>
                    <a:pt x="544" y="357"/>
                  </a:lnTo>
                  <a:lnTo>
                    <a:pt x="544" y="352"/>
                  </a:lnTo>
                  <a:lnTo>
                    <a:pt x="544" y="349"/>
                  </a:lnTo>
                  <a:lnTo>
                    <a:pt x="544" y="347"/>
                  </a:lnTo>
                  <a:lnTo>
                    <a:pt x="537" y="341"/>
                  </a:lnTo>
                  <a:lnTo>
                    <a:pt x="534" y="341"/>
                  </a:lnTo>
                  <a:lnTo>
                    <a:pt x="531" y="339"/>
                  </a:lnTo>
                  <a:lnTo>
                    <a:pt x="529" y="336"/>
                  </a:lnTo>
                  <a:lnTo>
                    <a:pt x="521" y="334"/>
                  </a:lnTo>
                  <a:lnTo>
                    <a:pt x="516" y="329"/>
                  </a:lnTo>
                  <a:lnTo>
                    <a:pt x="516" y="326"/>
                  </a:lnTo>
                  <a:lnTo>
                    <a:pt x="516" y="321"/>
                  </a:lnTo>
                  <a:lnTo>
                    <a:pt x="516" y="316"/>
                  </a:lnTo>
                  <a:lnTo>
                    <a:pt x="511" y="313"/>
                  </a:lnTo>
                  <a:lnTo>
                    <a:pt x="508" y="313"/>
                  </a:lnTo>
                  <a:lnTo>
                    <a:pt x="508" y="308"/>
                  </a:lnTo>
                  <a:lnTo>
                    <a:pt x="508" y="303"/>
                  </a:lnTo>
                  <a:lnTo>
                    <a:pt x="506" y="295"/>
                  </a:lnTo>
                  <a:lnTo>
                    <a:pt x="503" y="293"/>
                  </a:lnTo>
                  <a:lnTo>
                    <a:pt x="503" y="290"/>
                  </a:lnTo>
                  <a:lnTo>
                    <a:pt x="501" y="287"/>
                  </a:lnTo>
                  <a:lnTo>
                    <a:pt x="501" y="285"/>
                  </a:lnTo>
                  <a:lnTo>
                    <a:pt x="498" y="280"/>
                  </a:lnTo>
                  <a:lnTo>
                    <a:pt x="490" y="272"/>
                  </a:lnTo>
                  <a:lnTo>
                    <a:pt x="488" y="267"/>
                  </a:lnTo>
                  <a:lnTo>
                    <a:pt x="485" y="267"/>
                  </a:lnTo>
                  <a:lnTo>
                    <a:pt x="483" y="264"/>
                  </a:lnTo>
                  <a:lnTo>
                    <a:pt x="480" y="251"/>
                  </a:lnTo>
                  <a:lnTo>
                    <a:pt x="475" y="244"/>
                  </a:lnTo>
                  <a:lnTo>
                    <a:pt x="467" y="236"/>
                  </a:lnTo>
                  <a:lnTo>
                    <a:pt x="454" y="231"/>
                  </a:lnTo>
                  <a:lnTo>
                    <a:pt x="449" y="231"/>
                  </a:lnTo>
                  <a:lnTo>
                    <a:pt x="449" y="228"/>
                  </a:lnTo>
                  <a:lnTo>
                    <a:pt x="444" y="223"/>
                  </a:lnTo>
                  <a:lnTo>
                    <a:pt x="439" y="218"/>
                  </a:lnTo>
                  <a:lnTo>
                    <a:pt x="436" y="218"/>
                  </a:lnTo>
                  <a:lnTo>
                    <a:pt x="431" y="215"/>
                  </a:lnTo>
                  <a:lnTo>
                    <a:pt x="426" y="213"/>
                  </a:lnTo>
                  <a:lnTo>
                    <a:pt x="424" y="210"/>
                  </a:lnTo>
                  <a:lnTo>
                    <a:pt x="424" y="208"/>
                  </a:lnTo>
                  <a:lnTo>
                    <a:pt x="413" y="208"/>
                  </a:lnTo>
                  <a:lnTo>
                    <a:pt x="393" y="210"/>
                  </a:lnTo>
                  <a:lnTo>
                    <a:pt x="385" y="213"/>
                  </a:lnTo>
                  <a:lnTo>
                    <a:pt x="336" y="213"/>
                  </a:lnTo>
                  <a:lnTo>
                    <a:pt x="308" y="215"/>
                  </a:lnTo>
                  <a:lnTo>
                    <a:pt x="300" y="228"/>
                  </a:lnTo>
                  <a:lnTo>
                    <a:pt x="295" y="231"/>
                  </a:lnTo>
                  <a:lnTo>
                    <a:pt x="287" y="231"/>
                  </a:lnTo>
                  <a:lnTo>
                    <a:pt x="285" y="226"/>
                  </a:lnTo>
                  <a:lnTo>
                    <a:pt x="280" y="221"/>
                  </a:lnTo>
                  <a:lnTo>
                    <a:pt x="267" y="221"/>
                  </a:lnTo>
                  <a:lnTo>
                    <a:pt x="256" y="231"/>
                  </a:lnTo>
                  <a:lnTo>
                    <a:pt x="251" y="236"/>
                  </a:lnTo>
                  <a:lnTo>
                    <a:pt x="246" y="239"/>
                  </a:lnTo>
                  <a:lnTo>
                    <a:pt x="241" y="236"/>
                  </a:lnTo>
                  <a:lnTo>
                    <a:pt x="236" y="233"/>
                  </a:lnTo>
                  <a:lnTo>
                    <a:pt x="228" y="223"/>
                  </a:lnTo>
                  <a:lnTo>
                    <a:pt x="228" y="221"/>
                  </a:lnTo>
                  <a:lnTo>
                    <a:pt x="228" y="218"/>
                  </a:lnTo>
                  <a:lnTo>
                    <a:pt x="226" y="213"/>
                  </a:lnTo>
                  <a:lnTo>
                    <a:pt x="221" y="208"/>
                  </a:lnTo>
                  <a:lnTo>
                    <a:pt x="210" y="205"/>
                  </a:lnTo>
                  <a:lnTo>
                    <a:pt x="197" y="205"/>
                  </a:lnTo>
                </a:path>
                <a:path w="1025" h="1081">
                  <a:moveTo>
                    <a:pt x="508" y="375"/>
                  </a:moveTo>
                  <a:lnTo>
                    <a:pt x="495" y="388"/>
                  </a:lnTo>
                  <a:lnTo>
                    <a:pt x="490" y="400"/>
                  </a:lnTo>
                  <a:lnTo>
                    <a:pt x="477" y="408"/>
                  </a:lnTo>
                  <a:lnTo>
                    <a:pt x="457" y="418"/>
                  </a:lnTo>
                  <a:lnTo>
                    <a:pt x="452" y="426"/>
                  </a:lnTo>
                  <a:lnTo>
                    <a:pt x="447" y="436"/>
                  </a:lnTo>
                  <a:lnTo>
                    <a:pt x="449" y="439"/>
                  </a:lnTo>
                  <a:lnTo>
                    <a:pt x="449" y="444"/>
                  </a:lnTo>
                  <a:lnTo>
                    <a:pt x="447" y="447"/>
                  </a:lnTo>
                  <a:lnTo>
                    <a:pt x="441" y="447"/>
                  </a:lnTo>
                  <a:lnTo>
                    <a:pt x="429" y="442"/>
                  </a:lnTo>
                  <a:lnTo>
                    <a:pt x="411" y="436"/>
                  </a:lnTo>
                  <a:lnTo>
                    <a:pt x="406" y="439"/>
                  </a:lnTo>
                  <a:lnTo>
                    <a:pt x="403" y="439"/>
                  </a:lnTo>
                  <a:lnTo>
                    <a:pt x="403" y="442"/>
                  </a:lnTo>
                  <a:lnTo>
                    <a:pt x="398" y="444"/>
                  </a:lnTo>
                  <a:lnTo>
                    <a:pt x="395" y="447"/>
                  </a:lnTo>
                  <a:lnTo>
                    <a:pt x="390" y="449"/>
                  </a:lnTo>
                  <a:lnTo>
                    <a:pt x="390" y="457"/>
                  </a:lnTo>
                  <a:lnTo>
                    <a:pt x="390" y="478"/>
                  </a:lnTo>
                  <a:lnTo>
                    <a:pt x="390" y="490"/>
                  </a:lnTo>
                  <a:lnTo>
                    <a:pt x="390" y="493"/>
                  </a:lnTo>
                  <a:lnTo>
                    <a:pt x="390" y="498"/>
                  </a:lnTo>
                  <a:lnTo>
                    <a:pt x="388" y="508"/>
                  </a:lnTo>
                  <a:lnTo>
                    <a:pt x="382" y="524"/>
                  </a:lnTo>
                  <a:lnTo>
                    <a:pt x="372" y="552"/>
                  </a:lnTo>
                  <a:lnTo>
                    <a:pt x="370" y="560"/>
                  </a:lnTo>
                  <a:lnTo>
                    <a:pt x="388" y="570"/>
                  </a:lnTo>
                  <a:lnTo>
                    <a:pt x="406" y="580"/>
                  </a:lnTo>
                  <a:lnTo>
                    <a:pt x="416" y="583"/>
                  </a:lnTo>
                  <a:lnTo>
                    <a:pt x="421" y="583"/>
                  </a:lnTo>
                  <a:lnTo>
                    <a:pt x="426" y="578"/>
                  </a:lnTo>
                  <a:lnTo>
                    <a:pt x="424" y="568"/>
                  </a:lnTo>
                  <a:lnTo>
                    <a:pt x="426" y="557"/>
                  </a:lnTo>
                  <a:lnTo>
                    <a:pt x="426" y="555"/>
                  </a:lnTo>
                  <a:lnTo>
                    <a:pt x="444" y="542"/>
                  </a:lnTo>
                  <a:lnTo>
                    <a:pt x="462" y="547"/>
                  </a:lnTo>
                  <a:lnTo>
                    <a:pt x="483" y="542"/>
                  </a:lnTo>
                  <a:lnTo>
                    <a:pt x="539" y="542"/>
                  </a:lnTo>
                  <a:lnTo>
                    <a:pt x="544" y="547"/>
                  </a:lnTo>
                  <a:lnTo>
                    <a:pt x="552" y="555"/>
                  </a:lnTo>
                  <a:lnTo>
                    <a:pt x="557" y="568"/>
                  </a:lnTo>
                  <a:lnTo>
                    <a:pt x="562" y="575"/>
                  </a:lnTo>
                  <a:lnTo>
                    <a:pt x="567" y="606"/>
                  </a:lnTo>
                  <a:lnTo>
                    <a:pt x="570" y="629"/>
                  </a:lnTo>
                  <a:lnTo>
                    <a:pt x="567" y="634"/>
                  </a:lnTo>
                  <a:lnTo>
                    <a:pt x="570" y="634"/>
                  </a:lnTo>
                  <a:lnTo>
                    <a:pt x="573" y="632"/>
                  </a:lnTo>
                  <a:lnTo>
                    <a:pt x="575" y="629"/>
                  </a:lnTo>
                  <a:lnTo>
                    <a:pt x="578" y="624"/>
                  </a:lnTo>
                  <a:lnTo>
                    <a:pt x="578" y="619"/>
                  </a:lnTo>
                  <a:lnTo>
                    <a:pt x="578" y="611"/>
                  </a:lnTo>
                  <a:lnTo>
                    <a:pt x="575" y="606"/>
                  </a:lnTo>
                  <a:lnTo>
                    <a:pt x="591" y="604"/>
                  </a:lnTo>
                  <a:lnTo>
                    <a:pt x="585" y="601"/>
                  </a:lnTo>
                  <a:lnTo>
                    <a:pt x="580" y="598"/>
                  </a:lnTo>
                  <a:lnTo>
                    <a:pt x="573" y="593"/>
                  </a:lnTo>
                  <a:lnTo>
                    <a:pt x="580" y="596"/>
                  </a:lnTo>
                  <a:lnTo>
                    <a:pt x="596" y="596"/>
                  </a:lnTo>
                  <a:lnTo>
                    <a:pt x="603" y="591"/>
                  </a:lnTo>
                  <a:lnTo>
                    <a:pt x="616" y="591"/>
                  </a:lnTo>
                  <a:lnTo>
                    <a:pt x="624" y="596"/>
                  </a:lnTo>
                  <a:lnTo>
                    <a:pt x="627" y="598"/>
                  </a:lnTo>
                  <a:lnTo>
                    <a:pt x="627" y="601"/>
                  </a:lnTo>
                  <a:lnTo>
                    <a:pt x="624" y="606"/>
                  </a:lnTo>
                  <a:lnTo>
                    <a:pt x="624" y="609"/>
                  </a:lnTo>
                  <a:lnTo>
                    <a:pt x="627" y="614"/>
                  </a:lnTo>
                  <a:lnTo>
                    <a:pt x="629" y="616"/>
                  </a:lnTo>
                  <a:lnTo>
                    <a:pt x="632" y="616"/>
                  </a:lnTo>
                  <a:lnTo>
                    <a:pt x="634" y="614"/>
                  </a:lnTo>
                  <a:lnTo>
                    <a:pt x="639" y="611"/>
                  </a:lnTo>
                  <a:lnTo>
                    <a:pt x="639" y="609"/>
                  </a:lnTo>
                  <a:lnTo>
                    <a:pt x="645" y="606"/>
                  </a:lnTo>
                  <a:lnTo>
                    <a:pt x="647" y="604"/>
                  </a:lnTo>
                  <a:lnTo>
                    <a:pt x="647" y="596"/>
                  </a:lnTo>
                  <a:lnTo>
                    <a:pt x="647" y="593"/>
                  </a:lnTo>
                  <a:lnTo>
                    <a:pt x="645" y="588"/>
                  </a:lnTo>
                  <a:lnTo>
                    <a:pt x="642" y="580"/>
                  </a:lnTo>
                  <a:lnTo>
                    <a:pt x="639" y="578"/>
                  </a:lnTo>
                  <a:lnTo>
                    <a:pt x="637" y="575"/>
                  </a:lnTo>
                  <a:lnTo>
                    <a:pt x="637" y="573"/>
                  </a:lnTo>
                  <a:lnTo>
                    <a:pt x="634" y="570"/>
                  </a:lnTo>
                  <a:lnTo>
                    <a:pt x="624" y="555"/>
                  </a:lnTo>
                  <a:lnTo>
                    <a:pt x="614" y="537"/>
                  </a:lnTo>
                  <a:lnTo>
                    <a:pt x="611" y="534"/>
                  </a:lnTo>
                  <a:lnTo>
                    <a:pt x="606" y="529"/>
                  </a:lnTo>
                  <a:lnTo>
                    <a:pt x="601" y="521"/>
                  </a:lnTo>
                  <a:lnTo>
                    <a:pt x="596" y="516"/>
                  </a:lnTo>
                  <a:lnTo>
                    <a:pt x="593" y="511"/>
                  </a:lnTo>
                  <a:lnTo>
                    <a:pt x="588" y="506"/>
                  </a:lnTo>
                  <a:lnTo>
                    <a:pt x="585" y="498"/>
                  </a:lnTo>
                  <a:lnTo>
                    <a:pt x="578" y="488"/>
                  </a:lnTo>
                  <a:lnTo>
                    <a:pt x="575" y="480"/>
                  </a:lnTo>
                  <a:lnTo>
                    <a:pt x="570" y="467"/>
                  </a:lnTo>
                  <a:lnTo>
                    <a:pt x="565" y="460"/>
                  </a:lnTo>
                  <a:lnTo>
                    <a:pt x="562" y="452"/>
                  </a:lnTo>
                  <a:lnTo>
                    <a:pt x="557" y="442"/>
                  </a:lnTo>
                  <a:lnTo>
                    <a:pt x="557" y="431"/>
                  </a:lnTo>
                  <a:lnTo>
                    <a:pt x="557" y="429"/>
                  </a:lnTo>
                  <a:lnTo>
                    <a:pt x="557" y="426"/>
                  </a:lnTo>
                  <a:lnTo>
                    <a:pt x="557" y="424"/>
                  </a:lnTo>
                  <a:lnTo>
                    <a:pt x="560" y="416"/>
                  </a:lnTo>
                  <a:lnTo>
                    <a:pt x="565" y="406"/>
                  </a:lnTo>
                  <a:lnTo>
                    <a:pt x="565" y="403"/>
                  </a:lnTo>
                  <a:lnTo>
                    <a:pt x="583" y="403"/>
                  </a:lnTo>
                  <a:lnTo>
                    <a:pt x="585" y="400"/>
                  </a:lnTo>
                  <a:lnTo>
                    <a:pt x="585" y="398"/>
                  </a:lnTo>
                  <a:lnTo>
                    <a:pt x="588" y="395"/>
                  </a:lnTo>
                  <a:lnTo>
                    <a:pt x="588" y="388"/>
                  </a:lnTo>
                  <a:lnTo>
                    <a:pt x="585" y="385"/>
                  </a:lnTo>
                  <a:lnTo>
                    <a:pt x="580" y="380"/>
                  </a:lnTo>
                  <a:lnTo>
                    <a:pt x="578" y="377"/>
                  </a:lnTo>
                  <a:lnTo>
                    <a:pt x="573" y="377"/>
                  </a:lnTo>
                  <a:lnTo>
                    <a:pt x="570" y="375"/>
                  </a:lnTo>
                  <a:lnTo>
                    <a:pt x="570" y="380"/>
                  </a:lnTo>
                  <a:lnTo>
                    <a:pt x="555" y="385"/>
                  </a:lnTo>
                  <a:lnTo>
                    <a:pt x="539" y="385"/>
                  </a:lnTo>
                  <a:lnTo>
                    <a:pt x="519" y="377"/>
                  </a:lnTo>
                  <a:lnTo>
                    <a:pt x="508" y="375"/>
                  </a:lnTo>
                </a:path>
                <a:path w="1025" h="1081">
                  <a:moveTo>
                    <a:pt x="203" y="64"/>
                  </a:moveTo>
                  <a:lnTo>
                    <a:pt x="179" y="74"/>
                  </a:lnTo>
                  <a:lnTo>
                    <a:pt x="169" y="77"/>
                  </a:lnTo>
                  <a:lnTo>
                    <a:pt x="159" y="79"/>
                  </a:lnTo>
                  <a:lnTo>
                    <a:pt x="159" y="87"/>
                  </a:lnTo>
                  <a:lnTo>
                    <a:pt x="149" y="102"/>
                  </a:lnTo>
                  <a:lnTo>
                    <a:pt x="143" y="100"/>
                  </a:lnTo>
                  <a:lnTo>
                    <a:pt x="138" y="97"/>
                  </a:lnTo>
                  <a:lnTo>
                    <a:pt x="136" y="95"/>
                  </a:lnTo>
                  <a:lnTo>
                    <a:pt x="133" y="89"/>
                  </a:lnTo>
                  <a:lnTo>
                    <a:pt x="123" y="92"/>
                  </a:lnTo>
                  <a:lnTo>
                    <a:pt x="89" y="107"/>
                  </a:lnTo>
                  <a:lnTo>
                    <a:pt x="87" y="107"/>
                  </a:lnTo>
                  <a:lnTo>
                    <a:pt x="56" y="110"/>
                  </a:lnTo>
                  <a:lnTo>
                    <a:pt x="56" y="120"/>
                  </a:lnTo>
                  <a:lnTo>
                    <a:pt x="56" y="128"/>
                  </a:lnTo>
                  <a:lnTo>
                    <a:pt x="56" y="136"/>
                  </a:lnTo>
                  <a:lnTo>
                    <a:pt x="61" y="141"/>
                  </a:lnTo>
                  <a:lnTo>
                    <a:pt x="66" y="151"/>
                  </a:lnTo>
                  <a:lnTo>
                    <a:pt x="69" y="172"/>
                  </a:lnTo>
                  <a:lnTo>
                    <a:pt x="71" y="172"/>
                  </a:lnTo>
                  <a:lnTo>
                    <a:pt x="82" y="177"/>
                  </a:lnTo>
                  <a:lnTo>
                    <a:pt x="89" y="182"/>
                  </a:lnTo>
                  <a:lnTo>
                    <a:pt x="95" y="187"/>
                  </a:lnTo>
                  <a:lnTo>
                    <a:pt x="97" y="192"/>
                  </a:lnTo>
                  <a:lnTo>
                    <a:pt x="100" y="195"/>
                  </a:lnTo>
                  <a:lnTo>
                    <a:pt x="102" y="205"/>
                  </a:lnTo>
                  <a:lnTo>
                    <a:pt x="100" y="213"/>
                  </a:lnTo>
                  <a:lnTo>
                    <a:pt x="102" y="213"/>
                  </a:lnTo>
                  <a:lnTo>
                    <a:pt x="107" y="223"/>
                  </a:lnTo>
                  <a:lnTo>
                    <a:pt x="102" y="226"/>
                  </a:lnTo>
                  <a:lnTo>
                    <a:pt x="107" y="226"/>
                  </a:lnTo>
                  <a:lnTo>
                    <a:pt x="131" y="223"/>
                  </a:lnTo>
                  <a:lnTo>
                    <a:pt x="143" y="221"/>
                  </a:lnTo>
                  <a:lnTo>
                    <a:pt x="177" y="208"/>
                  </a:lnTo>
                  <a:lnTo>
                    <a:pt x="182" y="203"/>
                  </a:lnTo>
                  <a:lnTo>
                    <a:pt x="190" y="197"/>
                  </a:lnTo>
                  <a:lnTo>
                    <a:pt x="200" y="195"/>
                  </a:lnTo>
                  <a:lnTo>
                    <a:pt x="213" y="195"/>
                  </a:lnTo>
                  <a:lnTo>
                    <a:pt x="223" y="200"/>
                  </a:lnTo>
                  <a:lnTo>
                    <a:pt x="231" y="205"/>
                  </a:lnTo>
                  <a:lnTo>
                    <a:pt x="236" y="213"/>
                  </a:lnTo>
                  <a:lnTo>
                    <a:pt x="239" y="218"/>
                  </a:lnTo>
                  <a:lnTo>
                    <a:pt x="246" y="228"/>
                  </a:lnTo>
                  <a:lnTo>
                    <a:pt x="251" y="223"/>
                  </a:lnTo>
                  <a:lnTo>
                    <a:pt x="259" y="213"/>
                  </a:lnTo>
                  <a:lnTo>
                    <a:pt x="262" y="210"/>
                  </a:lnTo>
                  <a:lnTo>
                    <a:pt x="287" y="210"/>
                  </a:lnTo>
                  <a:lnTo>
                    <a:pt x="290" y="213"/>
                  </a:lnTo>
                  <a:lnTo>
                    <a:pt x="292" y="221"/>
                  </a:lnTo>
                  <a:lnTo>
                    <a:pt x="303" y="208"/>
                  </a:lnTo>
                  <a:lnTo>
                    <a:pt x="336" y="203"/>
                  </a:lnTo>
                  <a:lnTo>
                    <a:pt x="382" y="203"/>
                  </a:lnTo>
                  <a:lnTo>
                    <a:pt x="403" y="200"/>
                  </a:lnTo>
                  <a:lnTo>
                    <a:pt x="400" y="197"/>
                  </a:lnTo>
                  <a:lnTo>
                    <a:pt x="395" y="200"/>
                  </a:lnTo>
                  <a:lnTo>
                    <a:pt x="393" y="197"/>
                  </a:lnTo>
                  <a:lnTo>
                    <a:pt x="388" y="195"/>
                  </a:lnTo>
                  <a:lnTo>
                    <a:pt x="380" y="195"/>
                  </a:lnTo>
                  <a:lnTo>
                    <a:pt x="372" y="192"/>
                  </a:lnTo>
                  <a:lnTo>
                    <a:pt x="367" y="190"/>
                  </a:lnTo>
                  <a:lnTo>
                    <a:pt x="357" y="182"/>
                  </a:lnTo>
                  <a:lnTo>
                    <a:pt x="354" y="182"/>
                  </a:lnTo>
                  <a:lnTo>
                    <a:pt x="352" y="179"/>
                  </a:lnTo>
                  <a:lnTo>
                    <a:pt x="344" y="179"/>
                  </a:lnTo>
                  <a:lnTo>
                    <a:pt x="339" y="174"/>
                  </a:lnTo>
                  <a:lnTo>
                    <a:pt x="336" y="172"/>
                  </a:lnTo>
                  <a:lnTo>
                    <a:pt x="331" y="172"/>
                  </a:lnTo>
                  <a:lnTo>
                    <a:pt x="326" y="164"/>
                  </a:lnTo>
                  <a:lnTo>
                    <a:pt x="326" y="161"/>
                  </a:lnTo>
                  <a:lnTo>
                    <a:pt x="328" y="159"/>
                  </a:lnTo>
                  <a:lnTo>
                    <a:pt x="328" y="154"/>
                  </a:lnTo>
                  <a:lnTo>
                    <a:pt x="326" y="149"/>
                  </a:lnTo>
                  <a:lnTo>
                    <a:pt x="323" y="146"/>
                  </a:lnTo>
                  <a:lnTo>
                    <a:pt x="321" y="143"/>
                  </a:lnTo>
                  <a:lnTo>
                    <a:pt x="313" y="138"/>
                  </a:lnTo>
                  <a:lnTo>
                    <a:pt x="308" y="136"/>
                  </a:lnTo>
                  <a:lnTo>
                    <a:pt x="305" y="131"/>
                  </a:lnTo>
                  <a:lnTo>
                    <a:pt x="303" y="128"/>
                  </a:lnTo>
                  <a:lnTo>
                    <a:pt x="303" y="125"/>
                  </a:lnTo>
                  <a:lnTo>
                    <a:pt x="300" y="118"/>
                  </a:lnTo>
                  <a:lnTo>
                    <a:pt x="298" y="115"/>
                  </a:lnTo>
                  <a:lnTo>
                    <a:pt x="298" y="113"/>
                  </a:lnTo>
                  <a:lnTo>
                    <a:pt x="298" y="107"/>
                  </a:lnTo>
                  <a:lnTo>
                    <a:pt x="298" y="102"/>
                  </a:lnTo>
                  <a:lnTo>
                    <a:pt x="295" y="100"/>
                  </a:lnTo>
                  <a:lnTo>
                    <a:pt x="292" y="97"/>
                  </a:lnTo>
                  <a:lnTo>
                    <a:pt x="292" y="95"/>
                  </a:lnTo>
                  <a:lnTo>
                    <a:pt x="267" y="110"/>
                  </a:lnTo>
                  <a:lnTo>
                    <a:pt x="259" y="110"/>
                  </a:lnTo>
                  <a:lnTo>
                    <a:pt x="254" y="105"/>
                  </a:lnTo>
                  <a:lnTo>
                    <a:pt x="251" y="97"/>
                  </a:lnTo>
                  <a:lnTo>
                    <a:pt x="249" y="92"/>
                  </a:lnTo>
                  <a:lnTo>
                    <a:pt x="244" y="89"/>
                  </a:lnTo>
                  <a:lnTo>
                    <a:pt x="239" y="84"/>
                  </a:lnTo>
                  <a:lnTo>
                    <a:pt x="236" y="82"/>
                  </a:lnTo>
                  <a:lnTo>
                    <a:pt x="231" y="82"/>
                  </a:lnTo>
                  <a:lnTo>
                    <a:pt x="228" y="84"/>
                  </a:lnTo>
                  <a:lnTo>
                    <a:pt x="223" y="84"/>
                  </a:lnTo>
                  <a:lnTo>
                    <a:pt x="221" y="87"/>
                  </a:lnTo>
                  <a:lnTo>
                    <a:pt x="215" y="87"/>
                  </a:lnTo>
                  <a:lnTo>
                    <a:pt x="213" y="82"/>
                  </a:lnTo>
                  <a:lnTo>
                    <a:pt x="210" y="77"/>
                  </a:lnTo>
                  <a:lnTo>
                    <a:pt x="208" y="69"/>
                  </a:lnTo>
                  <a:lnTo>
                    <a:pt x="203" y="64"/>
                  </a:lnTo>
                </a:path>
                <a:path w="1025" h="1081">
                  <a:moveTo>
                    <a:pt x="534" y="580"/>
                  </a:moveTo>
                  <a:lnTo>
                    <a:pt x="529" y="586"/>
                  </a:lnTo>
                  <a:lnTo>
                    <a:pt x="524" y="591"/>
                  </a:lnTo>
                  <a:lnTo>
                    <a:pt x="511" y="596"/>
                  </a:lnTo>
                  <a:lnTo>
                    <a:pt x="506" y="598"/>
                  </a:lnTo>
                  <a:lnTo>
                    <a:pt x="503" y="601"/>
                  </a:lnTo>
                  <a:lnTo>
                    <a:pt x="503" y="606"/>
                  </a:lnTo>
                  <a:lnTo>
                    <a:pt x="501" y="611"/>
                  </a:lnTo>
                  <a:lnTo>
                    <a:pt x="503" y="619"/>
                  </a:lnTo>
                  <a:lnTo>
                    <a:pt x="503" y="622"/>
                  </a:lnTo>
                  <a:lnTo>
                    <a:pt x="503" y="624"/>
                  </a:lnTo>
                  <a:lnTo>
                    <a:pt x="495" y="629"/>
                  </a:lnTo>
                  <a:lnTo>
                    <a:pt x="485" y="632"/>
                  </a:lnTo>
                  <a:lnTo>
                    <a:pt x="472" y="637"/>
                  </a:lnTo>
                  <a:lnTo>
                    <a:pt x="465" y="637"/>
                  </a:lnTo>
                  <a:lnTo>
                    <a:pt x="462" y="634"/>
                  </a:lnTo>
                  <a:lnTo>
                    <a:pt x="460" y="634"/>
                  </a:lnTo>
                  <a:lnTo>
                    <a:pt x="457" y="629"/>
                  </a:lnTo>
                  <a:lnTo>
                    <a:pt x="460" y="627"/>
                  </a:lnTo>
                  <a:lnTo>
                    <a:pt x="462" y="622"/>
                  </a:lnTo>
                  <a:lnTo>
                    <a:pt x="467" y="616"/>
                  </a:lnTo>
                  <a:lnTo>
                    <a:pt x="460" y="614"/>
                  </a:lnTo>
                  <a:lnTo>
                    <a:pt x="447" y="611"/>
                  </a:lnTo>
                  <a:lnTo>
                    <a:pt x="441" y="619"/>
                  </a:lnTo>
                  <a:lnTo>
                    <a:pt x="434" y="629"/>
                  </a:lnTo>
                  <a:lnTo>
                    <a:pt x="424" y="634"/>
                  </a:lnTo>
                  <a:lnTo>
                    <a:pt x="421" y="668"/>
                  </a:lnTo>
                  <a:lnTo>
                    <a:pt x="416" y="678"/>
                  </a:lnTo>
                  <a:lnTo>
                    <a:pt x="424" y="694"/>
                  </a:lnTo>
                  <a:lnTo>
                    <a:pt x="426" y="704"/>
                  </a:lnTo>
                  <a:lnTo>
                    <a:pt x="426" y="714"/>
                  </a:lnTo>
                  <a:lnTo>
                    <a:pt x="426" y="727"/>
                  </a:lnTo>
                  <a:lnTo>
                    <a:pt x="426" y="735"/>
                  </a:lnTo>
                  <a:lnTo>
                    <a:pt x="431" y="732"/>
                  </a:lnTo>
                  <a:lnTo>
                    <a:pt x="447" y="742"/>
                  </a:lnTo>
                  <a:lnTo>
                    <a:pt x="447" y="758"/>
                  </a:lnTo>
                  <a:lnTo>
                    <a:pt x="436" y="768"/>
                  </a:lnTo>
                  <a:lnTo>
                    <a:pt x="436" y="781"/>
                  </a:lnTo>
                  <a:lnTo>
                    <a:pt x="436" y="789"/>
                  </a:lnTo>
                  <a:lnTo>
                    <a:pt x="434" y="801"/>
                  </a:lnTo>
                  <a:lnTo>
                    <a:pt x="429" y="825"/>
                  </a:lnTo>
                  <a:lnTo>
                    <a:pt x="424" y="830"/>
                  </a:lnTo>
                  <a:lnTo>
                    <a:pt x="418" y="840"/>
                  </a:lnTo>
                  <a:lnTo>
                    <a:pt x="418" y="850"/>
                  </a:lnTo>
                  <a:lnTo>
                    <a:pt x="424" y="855"/>
                  </a:lnTo>
                  <a:lnTo>
                    <a:pt x="429" y="861"/>
                  </a:lnTo>
                  <a:lnTo>
                    <a:pt x="429" y="866"/>
                  </a:lnTo>
                  <a:lnTo>
                    <a:pt x="429" y="873"/>
                  </a:lnTo>
                  <a:lnTo>
                    <a:pt x="431" y="881"/>
                  </a:lnTo>
                  <a:lnTo>
                    <a:pt x="431" y="889"/>
                  </a:lnTo>
                  <a:lnTo>
                    <a:pt x="441" y="909"/>
                  </a:lnTo>
                  <a:lnTo>
                    <a:pt x="447" y="930"/>
                  </a:lnTo>
                  <a:lnTo>
                    <a:pt x="454" y="938"/>
                  </a:lnTo>
                  <a:lnTo>
                    <a:pt x="472" y="938"/>
                  </a:lnTo>
                  <a:lnTo>
                    <a:pt x="475" y="940"/>
                  </a:lnTo>
                  <a:lnTo>
                    <a:pt x="483" y="948"/>
                  </a:lnTo>
                  <a:lnTo>
                    <a:pt x="490" y="961"/>
                  </a:lnTo>
                  <a:lnTo>
                    <a:pt x="511" y="945"/>
                  </a:lnTo>
                  <a:lnTo>
                    <a:pt x="513" y="948"/>
                  </a:lnTo>
                  <a:lnTo>
                    <a:pt x="562" y="953"/>
                  </a:lnTo>
                  <a:lnTo>
                    <a:pt x="583" y="956"/>
                  </a:lnTo>
                  <a:lnTo>
                    <a:pt x="593" y="953"/>
                  </a:lnTo>
                  <a:lnTo>
                    <a:pt x="598" y="945"/>
                  </a:lnTo>
                  <a:lnTo>
                    <a:pt x="603" y="940"/>
                  </a:lnTo>
                  <a:lnTo>
                    <a:pt x="609" y="933"/>
                  </a:lnTo>
                  <a:lnTo>
                    <a:pt x="611" y="927"/>
                  </a:lnTo>
                  <a:lnTo>
                    <a:pt x="614" y="922"/>
                  </a:lnTo>
                  <a:lnTo>
                    <a:pt x="616" y="920"/>
                  </a:lnTo>
                  <a:lnTo>
                    <a:pt x="634" y="920"/>
                  </a:lnTo>
                  <a:lnTo>
                    <a:pt x="639" y="917"/>
                  </a:lnTo>
                  <a:lnTo>
                    <a:pt x="645" y="912"/>
                  </a:lnTo>
                  <a:lnTo>
                    <a:pt x="652" y="902"/>
                  </a:lnTo>
                  <a:lnTo>
                    <a:pt x="655" y="904"/>
                  </a:lnTo>
                  <a:lnTo>
                    <a:pt x="652" y="897"/>
                  </a:lnTo>
                  <a:lnTo>
                    <a:pt x="652" y="894"/>
                  </a:lnTo>
                  <a:lnTo>
                    <a:pt x="650" y="889"/>
                  </a:lnTo>
                  <a:lnTo>
                    <a:pt x="645" y="884"/>
                  </a:lnTo>
                  <a:lnTo>
                    <a:pt x="632" y="876"/>
                  </a:lnTo>
                  <a:lnTo>
                    <a:pt x="621" y="876"/>
                  </a:lnTo>
                  <a:lnTo>
                    <a:pt x="624" y="871"/>
                  </a:lnTo>
                  <a:lnTo>
                    <a:pt x="627" y="868"/>
                  </a:lnTo>
                  <a:lnTo>
                    <a:pt x="627" y="866"/>
                  </a:lnTo>
                  <a:lnTo>
                    <a:pt x="634" y="850"/>
                  </a:lnTo>
                  <a:lnTo>
                    <a:pt x="645" y="840"/>
                  </a:lnTo>
                  <a:lnTo>
                    <a:pt x="650" y="835"/>
                  </a:lnTo>
                  <a:lnTo>
                    <a:pt x="652" y="832"/>
                  </a:lnTo>
                  <a:lnTo>
                    <a:pt x="662" y="825"/>
                  </a:lnTo>
                  <a:lnTo>
                    <a:pt x="668" y="817"/>
                  </a:lnTo>
                  <a:lnTo>
                    <a:pt x="673" y="812"/>
                  </a:lnTo>
                  <a:lnTo>
                    <a:pt x="678" y="812"/>
                  </a:lnTo>
                  <a:lnTo>
                    <a:pt x="683" y="809"/>
                  </a:lnTo>
                  <a:lnTo>
                    <a:pt x="688" y="807"/>
                  </a:lnTo>
                  <a:lnTo>
                    <a:pt x="691" y="799"/>
                  </a:lnTo>
                  <a:lnTo>
                    <a:pt x="693" y="794"/>
                  </a:lnTo>
                  <a:lnTo>
                    <a:pt x="693" y="791"/>
                  </a:lnTo>
                  <a:lnTo>
                    <a:pt x="693" y="789"/>
                  </a:lnTo>
                  <a:lnTo>
                    <a:pt x="693" y="783"/>
                  </a:lnTo>
                  <a:lnTo>
                    <a:pt x="693" y="781"/>
                  </a:lnTo>
                  <a:lnTo>
                    <a:pt x="693" y="760"/>
                  </a:lnTo>
                  <a:lnTo>
                    <a:pt x="693" y="755"/>
                  </a:lnTo>
                  <a:lnTo>
                    <a:pt x="691" y="753"/>
                  </a:lnTo>
                  <a:lnTo>
                    <a:pt x="691" y="750"/>
                  </a:lnTo>
                  <a:lnTo>
                    <a:pt x="691" y="737"/>
                  </a:lnTo>
                  <a:lnTo>
                    <a:pt x="688" y="737"/>
                  </a:lnTo>
                  <a:lnTo>
                    <a:pt x="686" y="730"/>
                  </a:lnTo>
                  <a:lnTo>
                    <a:pt x="683" y="722"/>
                  </a:lnTo>
                  <a:lnTo>
                    <a:pt x="680" y="719"/>
                  </a:lnTo>
                  <a:lnTo>
                    <a:pt x="678" y="717"/>
                  </a:lnTo>
                  <a:lnTo>
                    <a:pt x="678" y="714"/>
                  </a:lnTo>
                  <a:lnTo>
                    <a:pt x="673" y="704"/>
                  </a:lnTo>
                  <a:lnTo>
                    <a:pt x="673" y="701"/>
                  </a:lnTo>
                  <a:lnTo>
                    <a:pt x="670" y="696"/>
                  </a:lnTo>
                  <a:lnTo>
                    <a:pt x="665" y="691"/>
                  </a:lnTo>
                  <a:lnTo>
                    <a:pt x="665" y="688"/>
                  </a:lnTo>
                  <a:lnTo>
                    <a:pt x="662" y="683"/>
                  </a:lnTo>
                  <a:lnTo>
                    <a:pt x="662" y="681"/>
                  </a:lnTo>
                  <a:lnTo>
                    <a:pt x="660" y="673"/>
                  </a:lnTo>
                  <a:lnTo>
                    <a:pt x="657" y="670"/>
                  </a:lnTo>
                  <a:lnTo>
                    <a:pt x="655" y="665"/>
                  </a:lnTo>
                  <a:lnTo>
                    <a:pt x="652" y="658"/>
                  </a:lnTo>
                  <a:lnTo>
                    <a:pt x="650" y="652"/>
                  </a:lnTo>
                  <a:lnTo>
                    <a:pt x="645" y="645"/>
                  </a:lnTo>
                  <a:lnTo>
                    <a:pt x="642" y="642"/>
                  </a:lnTo>
                  <a:lnTo>
                    <a:pt x="639" y="640"/>
                  </a:lnTo>
                  <a:lnTo>
                    <a:pt x="634" y="634"/>
                  </a:lnTo>
                  <a:lnTo>
                    <a:pt x="624" y="634"/>
                  </a:lnTo>
                  <a:lnTo>
                    <a:pt x="619" y="632"/>
                  </a:lnTo>
                  <a:lnTo>
                    <a:pt x="619" y="629"/>
                  </a:lnTo>
                  <a:lnTo>
                    <a:pt x="611" y="624"/>
                  </a:lnTo>
                  <a:lnTo>
                    <a:pt x="606" y="616"/>
                  </a:lnTo>
                  <a:lnTo>
                    <a:pt x="601" y="611"/>
                  </a:lnTo>
                  <a:lnTo>
                    <a:pt x="588" y="614"/>
                  </a:lnTo>
                  <a:lnTo>
                    <a:pt x="588" y="624"/>
                  </a:lnTo>
                  <a:lnTo>
                    <a:pt x="585" y="629"/>
                  </a:lnTo>
                  <a:lnTo>
                    <a:pt x="583" y="634"/>
                  </a:lnTo>
                  <a:lnTo>
                    <a:pt x="578" y="640"/>
                  </a:lnTo>
                  <a:lnTo>
                    <a:pt x="570" y="645"/>
                  </a:lnTo>
                  <a:lnTo>
                    <a:pt x="565" y="645"/>
                  </a:lnTo>
                  <a:lnTo>
                    <a:pt x="560" y="642"/>
                  </a:lnTo>
                  <a:lnTo>
                    <a:pt x="557" y="640"/>
                  </a:lnTo>
                  <a:lnTo>
                    <a:pt x="555" y="634"/>
                  </a:lnTo>
                  <a:lnTo>
                    <a:pt x="557" y="632"/>
                  </a:lnTo>
                  <a:lnTo>
                    <a:pt x="560" y="624"/>
                  </a:lnTo>
                  <a:lnTo>
                    <a:pt x="557" y="606"/>
                  </a:lnTo>
                  <a:lnTo>
                    <a:pt x="552" y="583"/>
                  </a:lnTo>
                  <a:lnTo>
                    <a:pt x="544" y="580"/>
                  </a:lnTo>
                  <a:lnTo>
                    <a:pt x="534" y="580"/>
                  </a:lnTo>
                </a:path>
                <a:path w="1025" h="1081">
                  <a:moveTo>
                    <a:pt x="760" y="837"/>
                  </a:moveTo>
                  <a:lnTo>
                    <a:pt x="755" y="840"/>
                  </a:lnTo>
                  <a:lnTo>
                    <a:pt x="747" y="842"/>
                  </a:lnTo>
                  <a:lnTo>
                    <a:pt x="729" y="842"/>
                  </a:lnTo>
                  <a:lnTo>
                    <a:pt x="722" y="848"/>
                  </a:lnTo>
                  <a:lnTo>
                    <a:pt x="716" y="853"/>
                  </a:lnTo>
                  <a:lnTo>
                    <a:pt x="711" y="860"/>
                  </a:lnTo>
                  <a:lnTo>
                    <a:pt x="709" y="863"/>
                  </a:lnTo>
                  <a:lnTo>
                    <a:pt x="706" y="871"/>
                  </a:lnTo>
                  <a:lnTo>
                    <a:pt x="706" y="873"/>
                  </a:lnTo>
                  <a:lnTo>
                    <a:pt x="706" y="876"/>
                  </a:lnTo>
                  <a:lnTo>
                    <a:pt x="706" y="881"/>
                  </a:lnTo>
                  <a:lnTo>
                    <a:pt x="704" y="884"/>
                  </a:lnTo>
                  <a:lnTo>
                    <a:pt x="704" y="886"/>
                  </a:lnTo>
                  <a:lnTo>
                    <a:pt x="701" y="889"/>
                  </a:lnTo>
                  <a:lnTo>
                    <a:pt x="698" y="894"/>
                  </a:lnTo>
                  <a:lnTo>
                    <a:pt x="693" y="902"/>
                  </a:lnTo>
                  <a:lnTo>
                    <a:pt x="686" y="909"/>
                  </a:lnTo>
                  <a:lnTo>
                    <a:pt x="678" y="907"/>
                  </a:lnTo>
                  <a:lnTo>
                    <a:pt x="665" y="907"/>
                  </a:lnTo>
                  <a:lnTo>
                    <a:pt x="660" y="904"/>
                  </a:lnTo>
                  <a:lnTo>
                    <a:pt x="657" y="912"/>
                  </a:lnTo>
                  <a:lnTo>
                    <a:pt x="647" y="925"/>
                  </a:lnTo>
                  <a:lnTo>
                    <a:pt x="642" y="956"/>
                  </a:lnTo>
                  <a:lnTo>
                    <a:pt x="639" y="961"/>
                  </a:lnTo>
                  <a:lnTo>
                    <a:pt x="639" y="963"/>
                  </a:lnTo>
                  <a:lnTo>
                    <a:pt x="650" y="981"/>
                  </a:lnTo>
                  <a:lnTo>
                    <a:pt x="655" y="992"/>
                  </a:lnTo>
                  <a:lnTo>
                    <a:pt x="657" y="994"/>
                  </a:lnTo>
                  <a:lnTo>
                    <a:pt x="660" y="999"/>
                  </a:lnTo>
                  <a:lnTo>
                    <a:pt x="657" y="1007"/>
                  </a:lnTo>
                  <a:lnTo>
                    <a:pt x="652" y="1015"/>
                  </a:lnTo>
                  <a:lnTo>
                    <a:pt x="657" y="1025"/>
                  </a:lnTo>
                  <a:lnTo>
                    <a:pt x="665" y="1033"/>
                  </a:lnTo>
                  <a:lnTo>
                    <a:pt x="673" y="1033"/>
                  </a:lnTo>
                  <a:lnTo>
                    <a:pt x="680" y="1035"/>
                  </a:lnTo>
                  <a:lnTo>
                    <a:pt x="691" y="1040"/>
                  </a:lnTo>
                  <a:lnTo>
                    <a:pt x="701" y="1053"/>
                  </a:lnTo>
                  <a:lnTo>
                    <a:pt x="714" y="1056"/>
                  </a:lnTo>
                  <a:lnTo>
                    <a:pt x="727" y="1048"/>
                  </a:lnTo>
                  <a:lnTo>
                    <a:pt x="745" y="1045"/>
                  </a:lnTo>
                  <a:lnTo>
                    <a:pt x="763" y="1045"/>
                  </a:lnTo>
                  <a:lnTo>
                    <a:pt x="765" y="1043"/>
                  </a:lnTo>
                  <a:lnTo>
                    <a:pt x="768" y="1048"/>
                  </a:lnTo>
                  <a:lnTo>
                    <a:pt x="770" y="1051"/>
                  </a:lnTo>
                  <a:lnTo>
                    <a:pt x="773" y="1063"/>
                  </a:lnTo>
                  <a:lnTo>
                    <a:pt x="773" y="1069"/>
                  </a:lnTo>
                  <a:lnTo>
                    <a:pt x="801" y="1069"/>
                  </a:lnTo>
                  <a:lnTo>
                    <a:pt x="804" y="1071"/>
                  </a:lnTo>
                  <a:lnTo>
                    <a:pt x="809" y="1071"/>
                  </a:lnTo>
                  <a:lnTo>
                    <a:pt x="817" y="1076"/>
                  </a:lnTo>
                  <a:lnTo>
                    <a:pt x="822" y="1079"/>
                  </a:lnTo>
                  <a:lnTo>
                    <a:pt x="827" y="1081"/>
                  </a:lnTo>
                  <a:lnTo>
                    <a:pt x="837" y="1079"/>
                  </a:lnTo>
                  <a:lnTo>
                    <a:pt x="850" y="1076"/>
                  </a:lnTo>
                  <a:lnTo>
                    <a:pt x="871" y="1074"/>
                  </a:lnTo>
                  <a:lnTo>
                    <a:pt x="873" y="1076"/>
                  </a:lnTo>
                  <a:lnTo>
                    <a:pt x="878" y="1076"/>
                  </a:lnTo>
                  <a:lnTo>
                    <a:pt x="894" y="1074"/>
                  </a:lnTo>
                  <a:lnTo>
                    <a:pt x="904" y="1056"/>
                  </a:lnTo>
                  <a:lnTo>
                    <a:pt x="930" y="1035"/>
                  </a:lnTo>
                  <a:lnTo>
                    <a:pt x="979" y="1035"/>
                  </a:lnTo>
                  <a:lnTo>
                    <a:pt x="984" y="1030"/>
                  </a:lnTo>
                  <a:lnTo>
                    <a:pt x="973" y="1025"/>
                  </a:lnTo>
                  <a:lnTo>
                    <a:pt x="979" y="1004"/>
                  </a:lnTo>
                  <a:lnTo>
                    <a:pt x="979" y="986"/>
                  </a:lnTo>
                  <a:lnTo>
                    <a:pt x="1007" y="986"/>
                  </a:lnTo>
                  <a:lnTo>
                    <a:pt x="1025" y="1010"/>
                  </a:lnTo>
                  <a:lnTo>
                    <a:pt x="1025" y="1004"/>
                  </a:lnTo>
                  <a:lnTo>
                    <a:pt x="1025" y="1002"/>
                  </a:lnTo>
                  <a:lnTo>
                    <a:pt x="1025" y="992"/>
                  </a:lnTo>
                  <a:lnTo>
                    <a:pt x="1022" y="989"/>
                  </a:lnTo>
                  <a:lnTo>
                    <a:pt x="1022" y="986"/>
                  </a:lnTo>
                  <a:lnTo>
                    <a:pt x="1020" y="968"/>
                  </a:lnTo>
                  <a:lnTo>
                    <a:pt x="1017" y="961"/>
                  </a:lnTo>
                  <a:lnTo>
                    <a:pt x="1015" y="950"/>
                  </a:lnTo>
                  <a:lnTo>
                    <a:pt x="1012" y="940"/>
                  </a:lnTo>
                  <a:lnTo>
                    <a:pt x="1004" y="932"/>
                  </a:lnTo>
                  <a:lnTo>
                    <a:pt x="999" y="927"/>
                  </a:lnTo>
                  <a:lnTo>
                    <a:pt x="984" y="914"/>
                  </a:lnTo>
                  <a:lnTo>
                    <a:pt x="981" y="909"/>
                  </a:lnTo>
                  <a:lnTo>
                    <a:pt x="976" y="907"/>
                  </a:lnTo>
                  <a:lnTo>
                    <a:pt x="966" y="899"/>
                  </a:lnTo>
                  <a:lnTo>
                    <a:pt x="961" y="896"/>
                  </a:lnTo>
                  <a:lnTo>
                    <a:pt x="961" y="894"/>
                  </a:lnTo>
                  <a:lnTo>
                    <a:pt x="955" y="889"/>
                  </a:lnTo>
                  <a:lnTo>
                    <a:pt x="950" y="886"/>
                  </a:lnTo>
                  <a:lnTo>
                    <a:pt x="948" y="884"/>
                  </a:lnTo>
                  <a:lnTo>
                    <a:pt x="945" y="881"/>
                  </a:lnTo>
                  <a:lnTo>
                    <a:pt x="943" y="876"/>
                  </a:lnTo>
                  <a:lnTo>
                    <a:pt x="937" y="873"/>
                  </a:lnTo>
                  <a:lnTo>
                    <a:pt x="935" y="871"/>
                  </a:lnTo>
                  <a:lnTo>
                    <a:pt x="914" y="860"/>
                  </a:lnTo>
                  <a:lnTo>
                    <a:pt x="901" y="855"/>
                  </a:lnTo>
                  <a:lnTo>
                    <a:pt x="889" y="855"/>
                  </a:lnTo>
                  <a:lnTo>
                    <a:pt x="886" y="853"/>
                  </a:lnTo>
                  <a:lnTo>
                    <a:pt x="871" y="853"/>
                  </a:lnTo>
                  <a:lnTo>
                    <a:pt x="868" y="850"/>
                  </a:lnTo>
                  <a:lnTo>
                    <a:pt x="858" y="848"/>
                  </a:lnTo>
                  <a:lnTo>
                    <a:pt x="853" y="845"/>
                  </a:lnTo>
                  <a:lnTo>
                    <a:pt x="848" y="845"/>
                  </a:lnTo>
                  <a:lnTo>
                    <a:pt x="840" y="840"/>
                  </a:lnTo>
                  <a:lnTo>
                    <a:pt x="830" y="840"/>
                  </a:lnTo>
                  <a:lnTo>
                    <a:pt x="827" y="842"/>
                  </a:lnTo>
                  <a:lnTo>
                    <a:pt x="824" y="845"/>
                  </a:lnTo>
                  <a:lnTo>
                    <a:pt x="812" y="845"/>
                  </a:lnTo>
                  <a:lnTo>
                    <a:pt x="791" y="842"/>
                  </a:lnTo>
                  <a:lnTo>
                    <a:pt x="786" y="842"/>
                  </a:lnTo>
                  <a:lnTo>
                    <a:pt x="786" y="840"/>
                  </a:lnTo>
                  <a:lnTo>
                    <a:pt x="778" y="840"/>
                  </a:lnTo>
                  <a:lnTo>
                    <a:pt x="773" y="837"/>
                  </a:lnTo>
                  <a:lnTo>
                    <a:pt x="768" y="840"/>
                  </a:lnTo>
                  <a:lnTo>
                    <a:pt x="765" y="840"/>
                  </a:lnTo>
                  <a:lnTo>
                    <a:pt x="760" y="837"/>
                  </a:lnTo>
                </a:path>
                <a:path w="1025" h="1081">
                  <a:moveTo>
                    <a:pt x="210" y="0"/>
                  </a:moveTo>
                  <a:lnTo>
                    <a:pt x="205" y="10"/>
                  </a:lnTo>
                  <a:lnTo>
                    <a:pt x="197" y="20"/>
                  </a:lnTo>
                  <a:lnTo>
                    <a:pt x="192" y="25"/>
                  </a:lnTo>
                  <a:lnTo>
                    <a:pt x="185" y="33"/>
                  </a:lnTo>
                  <a:lnTo>
                    <a:pt x="182" y="38"/>
                  </a:lnTo>
                  <a:lnTo>
                    <a:pt x="182" y="41"/>
                  </a:lnTo>
                  <a:lnTo>
                    <a:pt x="179" y="48"/>
                  </a:lnTo>
                  <a:lnTo>
                    <a:pt x="177" y="51"/>
                  </a:lnTo>
                  <a:lnTo>
                    <a:pt x="172" y="53"/>
                  </a:lnTo>
                  <a:lnTo>
                    <a:pt x="164" y="53"/>
                  </a:lnTo>
                  <a:lnTo>
                    <a:pt x="164" y="56"/>
                  </a:lnTo>
                  <a:lnTo>
                    <a:pt x="164" y="61"/>
                  </a:lnTo>
                  <a:lnTo>
                    <a:pt x="161" y="66"/>
                  </a:lnTo>
                  <a:lnTo>
                    <a:pt x="164" y="66"/>
                  </a:lnTo>
                  <a:lnTo>
                    <a:pt x="177" y="64"/>
                  </a:lnTo>
                  <a:lnTo>
                    <a:pt x="203" y="53"/>
                  </a:lnTo>
                  <a:lnTo>
                    <a:pt x="205" y="53"/>
                  </a:lnTo>
                  <a:lnTo>
                    <a:pt x="213" y="59"/>
                  </a:lnTo>
                  <a:lnTo>
                    <a:pt x="218" y="66"/>
                  </a:lnTo>
                  <a:lnTo>
                    <a:pt x="221" y="74"/>
                  </a:lnTo>
                  <a:lnTo>
                    <a:pt x="231" y="71"/>
                  </a:lnTo>
                  <a:lnTo>
                    <a:pt x="239" y="71"/>
                  </a:lnTo>
                  <a:lnTo>
                    <a:pt x="244" y="77"/>
                  </a:lnTo>
                  <a:lnTo>
                    <a:pt x="246" y="79"/>
                  </a:lnTo>
                  <a:lnTo>
                    <a:pt x="251" y="82"/>
                  </a:lnTo>
                  <a:lnTo>
                    <a:pt x="256" y="84"/>
                  </a:lnTo>
                  <a:lnTo>
                    <a:pt x="259" y="89"/>
                  </a:lnTo>
                  <a:lnTo>
                    <a:pt x="259" y="97"/>
                  </a:lnTo>
                  <a:lnTo>
                    <a:pt x="262" y="100"/>
                  </a:lnTo>
                  <a:lnTo>
                    <a:pt x="287" y="84"/>
                  </a:lnTo>
                  <a:lnTo>
                    <a:pt x="290" y="89"/>
                  </a:lnTo>
                  <a:lnTo>
                    <a:pt x="290" y="87"/>
                  </a:lnTo>
                  <a:lnTo>
                    <a:pt x="287" y="79"/>
                  </a:lnTo>
                  <a:lnTo>
                    <a:pt x="287" y="77"/>
                  </a:lnTo>
                  <a:lnTo>
                    <a:pt x="287" y="71"/>
                  </a:lnTo>
                  <a:lnTo>
                    <a:pt x="287" y="64"/>
                  </a:lnTo>
                  <a:lnTo>
                    <a:pt x="287" y="59"/>
                  </a:lnTo>
                  <a:lnTo>
                    <a:pt x="287" y="53"/>
                  </a:lnTo>
                  <a:lnTo>
                    <a:pt x="285" y="46"/>
                  </a:lnTo>
                  <a:lnTo>
                    <a:pt x="285" y="38"/>
                  </a:lnTo>
                  <a:lnTo>
                    <a:pt x="282" y="33"/>
                  </a:lnTo>
                  <a:lnTo>
                    <a:pt x="280" y="33"/>
                  </a:lnTo>
                  <a:lnTo>
                    <a:pt x="274" y="28"/>
                  </a:lnTo>
                  <a:lnTo>
                    <a:pt x="272" y="25"/>
                  </a:lnTo>
                  <a:lnTo>
                    <a:pt x="272" y="23"/>
                  </a:lnTo>
                  <a:lnTo>
                    <a:pt x="272" y="18"/>
                  </a:lnTo>
                  <a:lnTo>
                    <a:pt x="267" y="7"/>
                  </a:lnTo>
                  <a:lnTo>
                    <a:pt x="267" y="5"/>
                  </a:lnTo>
                  <a:lnTo>
                    <a:pt x="264" y="0"/>
                  </a:lnTo>
                  <a:lnTo>
                    <a:pt x="264" y="2"/>
                  </a:lnTo>
                  <a:lnTo>
                    <a:pt x="254" y="5"/>
                  </a:lnTo>
                  <a:lnTo>
                    <a:pt x="246" y="5"/>
                  </a:lnTo>
                  <a:lnTo>
                    <a:pt x="241" y="2"/>
                  </a:lnTo>
                  <a:lnTo>
                    <a:pt x="231" y="5"/>
                  </a:lnTo>
                  <a:lnTo>
                    <a:pt x="221" y="5"/>
                  </a:lnTo>
                  <a:lnTo>
                    <a:pt x="215" y="2"/>
                  </a:lnTo>
                  <a:lnTo>
                    <a:pt x="213" y="2"/>
                  </a:lnTo>
                  <a:lnTo>
                    <a:pt x="210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8" name="path"/>
            <p:cNvSpPr/>
            <p:nvPr/>
          </p:nvSpPr>
          <p:spPr>
            <a:xfrm>
              <a:off x="567868" y="189331"/>
              <a:ext cx="597230" cy="1121308"/>
            </a:xfrm>
            <a:custGeom>
              <a:avLst/>
              <a:gdLst/>
              <a:ahLst/>
              <a:cxnLst/>
              <a:rect l="0" t="0" r="0" b="0"/>
              <a:pathLst>
                <a:path w="940" h="1765">
                  <a:moveTo>
                    <a:pt x="681" y="1416"/>
                  </a:moveTo>
                  <a:lnTo>
                    <a:pt x="673" y="1418"/>
                  </a:lnTo>
                  <a:lnTo>
                    <a:pt x="670" y="1418"/>
                  </a:lnTo>
                  <a:lnTo>
                    <a:pt x="663" y="1429"/>
                  </a:lnTo>
                  <a:lnTo>
                    <a:pt x="655" y="1431"/>
                  </a:lnTo>
                  <a:lnTo>
                    <a:pt x="655" y="1439"/>
                  </a:lnTo>
                  <a:lnTo>
                    <a:pt x="655" y="1449"/>
                  </a:lnTo>
                  <a:lnTo>
                    <a:pt x="655" y="1459"/>
                  </a:lnTo>
                  <a:lnTo>
                    <a:pt x="655" y="1465"/>
                  </a:lnTo>
                  <a:lnTo>
                    <a:pt x="652" y="1467"/>
                  </a:lnTo>
                  <a:lnTo>
                    <a:pt x="647" y="1470"/>
                  </a:lnTo>
                  <a:lnTo>
                    <a:pt x="645" y="1470"/>
                  </a:lnTo>
                  <a:lnTo>
                    <a:pt x="645" y="1472"/>
                  </a:lnTo>
                  <a:lnTo>
                    <a:pt x="642" y="1480"/>
                  </a:lnTo>
                  <a:lnTo>
                    <a:pt x="637" y="1485"/>
                  </a:lnTo>
                  <a:lnTo>
                    <a:pt x="632" y="1488"/>
                  </a:lnTo>
                  <a:lnTo>
                    <a:pt x="627" y="1488"/>
                  </a:lnTo>
                  <a:lnTo>
                    <a:pt x="609" y="1477"/>
                  </a:lnTo>
                  <a:lnTo>
                    <a:pt x="606" y="1477"/>
                  </a:lnTo>
                  <a:lnTo>
                    <a:pt x="601" y="1480"/>
                  </a:lnTo>
                  <a:lnTo>
                    <a:pt x="583" y="1511"/>
                  </a:lnTo>
                  <a:lnTo>
                    <a:pt x="578" y="1526"/>
                  </a:lnTo>
                  <a:lnTo>
                    <a:pt x="575" y="1537"/>
                  </a:lnTo>
                  <a:lnTo>
                    <a:pt x="578" y="1544"/>
                  </a:lnTo>
                  <a:lnTo>
                    <a:pt x="580" y="1555"/>
                  </a:lnTo>
                  <a:lnTo>
                    <a:pt x="580" y="1557"/>
                  </a:lnTo>
                  <a:lnTo>
                    <a:pt x="578" y="1562"/>
                  </a:lnTo>
                  <a:lnTo>
                    <a:pt x="573" y="1562"/>
                  </a:lnTo>
                  <a:lnTo>
                    <a:pt x="565" y="1560"/>
                  </a:lnTo>
                  <a:lnTo>
                    <a:pt x="555" y="1549"/>
                  </a:lnTo>
                  <a:lnTo>
                    <a:pt x="547" y="1547"/>
                  </a:lnTo>
                  <a:lnTo>
                    <a:pt x="534" y="1552"/>
                  </a:lnTo>
                  <a:lnTo>
                    <a:pt x="519" y="1567"/>
                  </a:lnTo>
                  <a:lnTo>
                    <a:pt x="513" y="1570"/>
                  </a:lnTo>
                  <a:lnTo>
                    <a:pt x="511" y="1570"/>
                  </a:lnTo>
                  <a:lnTo>
                    <a:pt x="511" y="1573"/>
                  </a:lnTo>
                  <a:lnTo>
                    <a:pt x="516" y="1585"/>
                  </a:lnTo>
                  <a:lnTo>
                    <a:pt x="513" y="1591"/>
                  </a:lnTo>
                  <a:lnTo>
                    <a:pt x="513" y="1596"/>
                  </a:lnTo>
                  <a:lnTo>
                    <a:pt x="490" y="1588"/>
                  </a:lnTo>
                  <a:lnTo>
                    <a:pt x="475" y="1588"/>
                  </a:lnTo>
                  <a:lnTo>
                    <a:pt x="457" y="1598"/>
                  </a:lnTo>
                  <a:lnTo>
                    <a:pt x="439" y="1609"/>
                  </a:lnTo>
                  <a:lnTo>
                    <a:pt x="411" y="1609"/>
                  </a:lnTo>
                  <a:lnTo>
                    <a:pt x="406" y="1596"/>
                  </a:lnTo>
                  <a:lnTo>
                    <a:pt x="400" y="1596"/>
                  </a:lnTo>
                  <a:lnTo>
                    <a:pt x="393" y="1598"/>
                  </a:lnTo>
                  <a:lnTo>
                    <a:pt x="388" y="1606"/>
                  </a:lnTo>
                  <a:lnTo>
                    <a:pt x="385" y="1611"/>
                  </a:lnTo>
                  <a:lnTo>
                    <a:pt x="382" y="1621"/>
                  </a:lnTo>
                  <a:lnTo>
                    <a:pt x="382" y="1642"/>
                  </a:lnTo>
                  <a:lnTo>
                    <a:pt x="388" y="1663"/>
                  </a:lnTo>
                  <a:lnTo>
                    <a:pt x="398" y="1678"/>
                  </a:lnTo>
                  <a:lnTo>
                    <a:pt x="413" y="1693"/>
                  </a:lnTo>
                  <a:lnTo>
                    <a:pt x="421" y="1701"/>
                  </a:lnTo>
                  <a:lnTo>
                    <a:pt x="426" y="1709"/>
                  </a:lnTo>
                  <a:lnTo>
                    <a:pt x="426" y="1711"/>
                  </a:lnTo>
                  <a:lnTo>
                    <a:pt x="431" y="1719"/>
                  </a:lnTo>
                  <a:lnTo>
                    <a:pt x="434" y="1727"/>
                  </a:lnTo>
                  <a:lnTo>
                    <a:pt x="436" y="1729"/>
                  </a:lnTo>
                  <a:lnTo>
                    <a:pt x="434" y="1735"/>
                  </a:lnTo>
                  <a:lnTo>
                    <a:pt x="434" y="1740"/>
                  </a:lnTo>
                  <a:lnTo>
                    <a:pt x="436" y="1745"/>
                  </a:lnTo>
                  <a:lnTo>
                    <a:pt x="439" y="1750"/>
                  </a:lnTo>
                  <a:lnTo>
                    <a:pt x="444" y="1758"/>
                  </a:lnTo>
                  <a:lnTo>
                    <a:pt x="449" y="1763"/>
                  </a:lnTo>
                  <a:lnTo>
                    <a:pt x="457" y="1765"/>
                  </a:lnTo>
                  <a:lnTo>
                    <a:pt x="470" y="1765"/>
                  </a:lnTo>
                  <a:lnTo>
                    <a:pt x="472" y="1763"/>
                  </a:lnTo>
                  <a:lnTo>
                    <a:pt x="475" y="1758"/>
                  </a:lnTo>
                  <a:lnTo>
                    <a:pt x="475" y="1755"/>
                  </a:lnTo>
                  <a:lnTo>
                    <a:pt x="472" y="1750"/>
                  </a:lnTo>
                  <a:lnTo>
                    <a:pt x="470" y="1750"/>
                  </a:lnTo>
                  <a:lnTo>
                    <a:pt x="472" y="1745"/>
                  </a:lnTo>
                  <a:lnTo>
                    <a:pt x="472" y="1740"/>
                  </a:lnTo>
                  <a:lnTo>
                    <a:pt x="470" y="1735"/>
                  </a:lnTo>
                  <a:lnTo>
                    <a:pt x="465" y="1727"/>
                  </a:lnTo>
                  <a:lnTo>
                    <a:pt x="465" y="1724"/>
                  </a:lnTo>
                  <a:lnTo>
                    <a:pt x="459" y="1711"/>
                  </a:lnTo>
                  <a:lnTo>
                    <a:pt x="457" y="1696"/>
                  </a:lnTo>
                  <a:lnTo>
                    <a:pt x="454" y="1691"/>
                  </a:lnTo>
                  <a:lnTo>
                    <a:pt x="454" y="1688"/>
                  </a:lnTo>
                  <a:lnTo>
                    <a:pt x="457" y="1683"/>
                  </a:lnTo>
                  <a:lnTo>
                    <a:pt x="465" y="1678"/>
                  </a:lnTo>
                  <a:lnTo>
                    <a:pt x="472" y="1673"/>
                  </a:lnTo>
                  <a:lnTo>
                    <a:pt x="480" y="1680"/>
                  </a:lnTo>
                  <a:lnTo>
                    <a:pt x="488" y="1683"/>
                  </a:lnTo>
                  <a:lnTo>
                    <a:pt x="495" y="1688"/>
                  </a:lnTo>
                  <a:lnTo>
                    <a:pt x="506" y="1696"/>
                  </a:lnTo>
                  <a:lnTo>
                    <a:pt x="519" y="1704"/>
                  </a:lnTo>
                  <a:lnTo>
                    <a:pt x="524" y="1709"/>
                  </a:lnTo>
                  <a:lnTo>
                    <a:pt x="526" y="1717"/>
                  </a:lnTo>
                  <a:lnTo>
                    <a:pt x="531" y="1722"/>
                  </a:lnTo>
                  <a:lnTo>
                    <a:pt x="547" y="1735"/>
                  </a:lnTo>
                  <a:lnTo>
                    <a:pt x="565" y="1745"/>
                  </a:lnTo>
                  <a:lnTo>
                    <a:pt x="570" y="1747"/>
                  </a:lnTo>
                  <a:lnTo>
                    <a:pt x="580" y="1747"/>
                  </a:lnTo>
                  <a:lnTo>
                    <a:pt x="585" y="1745"/>
                  </a:lnTo>
                  <a:lnTo>
                    <a:pt x="593" y="1737"/>
                  </a:lnTo>
                  <a:lnTo>
                    <a:pt x="593" y="1724"/>
                  </a:lnTo>
                  <a:lnTo>
                    <a:pt x="593" y="1714"/>
                  </a:lnTo>
                  <a:lnTo>
                    <a:pt x="596" y="1701"/>
                  </a:lnTo>
                  <a:lnTo>
                    <a:pt x="596" y="1699"/>
                  </a:lnTo>
                  <a:lnTo>
                    <a:pt x="596" y="1691"/>
                  </a:lnTo>
                  <a:lnTo>
                    <a:pt x="596" y="1683"/>
                  </a:lnTo>
                  <a:lnTo>
                    <a:pt x="591" y="1680"/>
                  </a:lnTo>
                  <a:lnTo>
                    <a:pt x="585" y="1675"/>
                  </a:lnTo>
                  <a:lnTo>
                    <a:pt x="580" y="1670"/>
                  </a:lnTo>
                  <a:lnTo>
                    <a:pt x="588" y="1675"/>
                  </a:lnTo>
                  <a:lnTo>
                    <a:pt x="591" y="1678"/>
                  </a:lnTo>
                  <a:lnTo>
                    <a:pt x="598" y="1680"/>
                  </a:lnTo>
                  <a:lnTo>
                    <a:pt x="614" y="1680"/>
                  </a:lnTo>
                  <a:lnTo>
                    <a:pt x="619" y="1691"/>
                  </a:lnTo>
                  <a:lnTo>
                    <a:pt x="624" y="1699"/>
                  </a:lnTo>
                  <a:lnTo>
                    <a:pt x="629" y="1701"/>
                  </a:lnTo>
                  <a:lnTo>
                    <a:pt x="639" y="1709"/>
                  </a:lnTo>
                  <a:lnTo>
                    <a:pt x="642" y="1709"/>
                  </a:lnTo>
                  <a:lnTo>
                    <a:pt x="650" y="1711"/>
                  </a:lnTo>
                  <a:lnTo>
                    <a:pt x="652" y="1709"/>
                  </a:lnTo>
                  <a:lnTo>
                    <a:pt x="655" y="1706"/>
                  </a:lnTo>
                  <a:lnTo>
                    <a:pt x="660" y="1709"/>
                  </a:lnTo>
                  <a:lnTo>
                    <a:pt x="683" y="1709"/>
                  </a:lnTo>
                  <a:lnTo>
                    <a:pt x="698" y="1699"/>
                  </a:lnTo>
                  <a:lnTo>
                    <a:pt x="709" y="1693"/>
                  </a:lnTo>
                  <a:lnTo>
                    <a:pt x="716" y="1688"/>
                  </a:lnTo>
                  <a:lnTo>
                    <a:pt x="719" y="1683"/>
                  </a:lnTo>
                  <a:lnTo>
                    <a:pt x="719" y="1678"/>
                  </a:lnTo>
                  <a:lnTo>
                    <a:pt x="722" y="1675"/>
                  </a:lnTo>
                  <a:lnTo>
                    <a:pt x="729" y="1675"/>
                  </a:lnTo>
                  <a:lnTo>
                    <a:pt x="734" y="1670"/>
                  </a:lnTo>
                  <a:lnTo>
                    <a:pt x="742" y="1668"/>
                  </a:lnTo>
                  <a:lnTo>
                    <a:pt x="747" y="1665"/>
                  </a:lnTo>
                  <a:lnTo>
                    <a:pt x="758" y="1668"/>
                  </a:lnTo>
                  <a:lnTo>
                    <a:pt x="770" y="1668"/>
                  </a:lnTo>
                  <a:lnTo>
                    <a:pt x="776" y="1660"/>
                  </a:lnTo>
                  <a:lnTo>
                    <a:pt x="778" y="1657"/>
                  </a:lnTo>
                  <a:lnTo>
                    <a:pt x="783" y="1652"/>
                  </a:lnTo>
                  <a:lnTo>
                    <a:pt x="783" y="1647"/>
                  </a:lnTo>
                  <a:lnTo>
                    <a:pt x="781" y="1642"/>
                  </a:lnTo>
                  <a:lnTo>
                    <a:pt x="781" y="1637"/>
                  </a:lnTo>
                  <a:lnTo>
                    <a:pt x="778" y="1629"/>
                  </a:lnTo>
                  <a:lnTo>
                    <a:pt x="788" y="1632"/>
                  </a:lnTo>
                  <a:lnTo>
                    <a:pt x="794" y="1629"/>
                  </a:lnTo>
                  <a:lnTo>
                    <a:pt x="804" y="1627"/>
                  </a:lnTo>
                  <a:lnTo>
                    <a:pt x="822" y="1627"/>
                  </a:lnTo>
                  <a:lnTo>
                    <a:pt x="824" y="1629"/>
                  </a:lnTo>
                  <a:lnTo>
                    <a:pt x="830" y="1627"/>
                  </a:lnTo>
                  <a:lnTo>
                    <a:pt x="830" y="1621"/>
                  </a:lnTo>
                  <a:lnTo>
                    <a:pt x="858" y="1614"/>
                  </a:lnTo>
                  <a:lnTo>
                    <a:pt x="884" y="1603"/>
                  </a:lnTo>
                  <a:lnTo>
                    <a:pt x="896" y="1596"/>
                  </a:lnTo>
                  <a:lnTo>
                    <a:pt x="907" y="1588"/>
                  </a:lnTo>
                  <a:lnTo>
                    <a:pt x="940" y="1562"/>
                  </a:lnTo>
                  <a:lnTo>
                    <a:pt x="927" y="1531"/>
                  </a:lnTo>
                  <a:lnTo>
                    <a:pt x="935" y="1521"/>
                  </a:lnTo>
                  <a:lnTo>
                    <a:pt x="930" y="1516"/>
                  </a:lnTo>
                  <a:lnTo>
                    <a:pt x="927" y="1511"/>
                  </a:lnTo>
                  <a:lnTo>
                    <a:pt x="927" y="1503"/>
                  </a:lnTo>
                  <a:lnTo>
                    <a:pt x="927" y="1498"/>
                  </a:lnTo>
                  <a:lnTo>
                    <a:pt x="902" y="1498"/>
                  </a:lnTo>
                  <a:lnTo>
                    <a:pt x="894" y="1493"/>
                  </a:lnTo>
                  <a:lnTo>
                    <a:pt x="889" y="1485"/>
                  </a:lnTo>
                  <a:lnTo>
                    <a:pt x="884" y="1472"/>
                  </a:lnTo>
                  <a:lnTo>
                    <a:pt x="881" y="1467"/>
                  </a:lnTo>
                  <a:lnTo>
                    <a:pt x="876" y="1465"/>
                  </a:lnTo>
                  <a:lnTo>
                    <a:pt x="858" y="1465"/>
                  </a:lnTo>
                  <a:lnTo>
                    <a:pt x="850" y="1462"/>
                  </a:lnTo>
                  <a:lnTo>
                    <a:pt x="840" y="1465"/>
                  </a:lnTo>
                  <a:lnTo>
                    <a:pt x="837" y="1465"/>
                  </a:lnTo>
                  <a:lnTo>
                    <a:pt x="830" y="1462"/>
                  </a:lnTo>
                  <a:lnTo>
                    <a:pt x="830" y="1457"/>
                  </a:lnTo>
                  <a:lnTo>
                    <a:pt x="832" y="1449"/>
                  </a:lnTo>
                  <a:lnTo>
                    <a:pt x="832" y="1444"/>
                  </a:lnTo>
                  <a:lnTo>
                    <a:pt x="837" y="1434"/>
                  </a:lnTo>
                  <a:lnTo>
                    <a:pt x="842" y="1426"/>
                  </a:lnTo>
                  <a:lnTo>
                    <a:pt x="840" y="1423"/>
                  </a:lnTo>
                  <a:lnTo>
                    <a:pt x="837" y="1423"/>
                  </a:lnTo>
                  <a:lnTo>
                    <a:pt x="832" y="1426"/>
                  </a:lnTo>
                  <a:lnTo>
                    <a:pt x="827" y="1431"/>
                  </a:lnTo>
                  <a:lnTo>
                    <a:pt x="822" y="1436"/>
                  </a:lnTo>
                  <a:lnTo>
                    <a:pt x="817" y="1439"/>
                  </a:lnTo>
                  <a:lnTo>
                    <a:pt x="812" y="1441"/>
                  </a:lnTo>
                  <a:lnTo>
                    <a:pt x="804" y="1439"/>
                  </a:lnTo>
                  <a:lnTo>
                    <a:pt x="786" y="1444"/>
                  </a:lnTo>
                  <a:lnTo>
                    <a:pt x="783" y="1449"/>
                  </a:lnTo>
                  <a:lnTo>
                    <a:pt x="778" y="1454"/>
                  </a:lnTo>
                  <a:lnTo>
                    <a:pt x="778" y="1459"/>
                  </a:lnTo>
                  <a:lnTo>
                    <a:pt x="776" y="1472"/>
                  </a:lnTo>
                  <a:lnTo>
                    <a:pt x="776" y="1477"/>
                  </a:lnTo>
                  <a:lnTo>
                    <a:pt x="776" y="1485"/>
                  </a:lnTo>
                  <a:lnTo>
                    <a:pt x="770" y="1488"/>
                  </a:lnTo>
                  <a:lnTo>
                    <a:pt x="765" y="1488"/>
                  </a:lnTo>
                  <a:lnTo>
                    <a:pt x="758" y="1485"/>
                  </a:lnTo>
                  <a:lnTo>
                    <a:pt x="747" y="1483"/>
                  </a:lnTo>
                  <a:lnTo>
                    <a:pt x="740" y="1475"/>
                  </a:lnTo>
                  <a:lnTo>
                    <a:pt x="740" y="1472"/>
                  </a:lnTo>
                  <a:lnTo>
                    <a:pt x="737" y="1465"/>
                  </a:lnTo>
                  <a:lnTo>
                    <a:pt x="734" y="1452"/>
                  </a:lnTo>
                  <a:lnTo>
                    <a:pt x="732" y="1447"/>
                  </a:lnTo>
                  <a:lnTo>
                    <a:pt x="729" y="1439"/>
                  </a:lnTo>
                  <a:lnTo>
                    <a:pt x="716" y="1429"/>
                  </a:lnTo>
                  <a:lnTo>
                    <a:pt x="693" y="1416"/>
                  </a:lnTo>
                  <a:lnTo>
                    <a:pt x="681" y="1416"/>
                  </a:lnTo>
                </a:path>
                <a:path w="940" h="1765">
                  <a:moveTo>
                    <a:pt x="819" y="0"/>
                  </a:moveTo>
                  <a:lnTo>
                    <a:pt x="814" y="2"/>
                  </a:lnTo>
                  <a:lnTo>
                    <a:pt x="806" y="10"/>
                  </a:lnTo>
                  <a:lnTo>
                    <a:pt x="804" y="12"/>
                  </a:lnTo>
                  <a:lnTo>
                    <a:pt x="804" y="17"/>
                  </a:lnTo>
                  <a:lnTo>
                    <a:pt x="806" y="25"/>
                  </a:lnTo>
                  <a:lnTo>
                    <a:pt x="809" y="28"/>
                  </a:lnTo>
                  <a:lnTo>
                    <a:pt x="809" y="30"/>
                  </a:lnTo>
                  <a:lnTo>
                    <a:pt x="804" y="28"/>
                  </a:lnTo>
                  <a:lnTo>
                    <a:pt x="799" y="30"/>
                  </a:lnTo>
                  <a:lnTo>
                    <a:pt x="788" y="30"/>
                  </a:lnTo>
                  <a:lnTo>
                    <a:pt x="783" y="25"/>
                  </a:lnTo>
                  <a:lnTo>
                    <a:pt x="776" y="23"/>
                  </a:lnTo>
                  <a:lnTo>
                    <a:pt x="758" y="23"/>
                  </a:lnTo>
                  <a:lnTo>
                    <a:pt x="758" y="28"/>
                  </a:lnTo>
                  <a:lnTo>
                    <a:pt x="755" y="23"/>
                  </a:lnTo>
                  <a:lnTo>
                    <a:pt x="752" y="23"/>
                  </a:lnTo>
                  <a:lnTo>
                    <a:pt x="747" y="25"/>
                  </a:lnTo>
                  <a:lnTo>
                    <a:pt x="747" y="28"/>
                  </a:lnTo>
                  <a:lnTo>
                    <a:pt x="745" y="30"/>
                  </a:lnTo>
                  <a:lnTo>
                    <a:pt x="742" y="30"/>
                  </a:lnTo>
                  <a:lnTo>
                    <a:pt x="737" y="33"/>
                  </a:lnTo>
                  <a:lnTo>
                    <a:pt x="732" y="35"/>
                  </a:lnTo>
                  <a:lnTo>
                    <a:pt x="727" y="41"/>
                  </a:lnTo>
                  <a:lnTo>
                    <a:pt x="724" y="43"/>
                  </a:lnTo>
                  <a:lnTo>
                    <a:pt x="722" y="46"/>
                  </a:lnTo>
                  <a:lnTo>
                    <a:pt x="716" y="46"/>
                  </a:lnTo>
                  <a:lnTo>
                    <a:pt x="706" y="48"/>
                  </a:lnTo>
                  <a:lnTo>
                    <a:pt x="693" y="48"/>
                  </a:lnTo>
                  <a:lnTo>
                    <a:pt x="691" y="46"/>
                  </a:lnTo>
                  <a:lnTo>
                    <a:pt x="675" y="46"/>
                  </a:lnTo>
                  <a:lnTo>
                    <a:pt x="675" y="43"/>
                  </a:lnTo>
                  <a:lnTo>
                    <a:pt x="673" y="38"/>
                  </a:lnTo>
                  <a:lnTo>
                    <a:pt x="668" y="33"/>
                  </a:lnTo>
                  <a:lnTo>
                    <a:pt x="660" y="33"/>
                  </a:lnTo>
                  <a:lnTo>
                    <a:pt x="657" y="35"/>
                  </a:lnTo>
                  <a:lnTo>
                    <a:pt x="652" y="41"/>
                  </a:lnTo>
                  <a:lnTo>
                    <a:pt x="652" y="46"/>
                  </a:lnTo>
                  <a:lnTo>
                    <a:pt x="650" y="48"/>
                  </a:lnTo>
                  <a:lnTo>
                    <a:pt x="642" y="46"/>
                  </a:lnTo>
                  <a:lnTo>
                    <a:pt x="639" y="48"/>
                  </a:lnTo>
                  <a:lnTo>
                    <a:pt x="637" y="48"/>
                  </a:lnTo>
                  <a:lnTo>
                    <a:pt x="632" y="51"/>
                  </a:lnTo>
                  <a:lnTo>
                    <a:pt x="629" y="53"/>
                  </a:lnTo>
                  <a:lnTo>
                    <a:pt x="627" y="56"/>
                  </a:lnTo>
                  <a:lnTo>
                    <a:pt x="619" y="56"/>
                  </a:lnTo>
                  <a:lnTo>
                    <a:pt x="616" y="59"/>
                  </a:lnTo>
                  <a:lnTo>
                    <a:pt x="614" y="61"/>
                  </a:lnTo>
                  <a:lnTo>
                    <a:pt x="609" y="61"/>
                  </a:lnTo>
                  <a:lnTo>
                    <a:pt x="606" y="59"/>
                  </a:lnTo>
                  <a:lnTo>
                    <a:pt x="603" y="59"/>
                  </a:lnTo>
                  <a:lnTo>
                    <a:pt x="585" y="61"/>
                  </a:lnTo>
                  <a:lnTo>
                    <a:pt x="580" y="64"/>
                  </a:lnTo>
                  <a:lnTo>
                    <a:pt x="578" y="66"/>
                  </a:lnTo>
                  <a:lnTo>
                    <a:pt x="575" y="64"/>
                  </a:lnTo>
                  <a:lnTo>
                    <a:pt x="575" y="61"/>
                  </a:lnTo>
                  <a:lnTo>
                    <a:pt x="570" y="53"/>
                  </a:lnTo>
                  <a:lnTo>
                    <a:pt x="565" y="51"/>
                  </a:lnTo>
                  <a:lnTo>
                    <a:pt x="565" y="48"/>
                  </a:lnTo>
                  <a:lnTo>
                    <a:pt x="562" y="48"/>
                  </a:lnTo>
                  <a:lnTo>
                    <a:pt x="555" y="46"/>
                  </a:lnTo>
                  <a:lnTo>
                    <a:pt x="547" y="43"/>
                  </a:lnTo>
                  <a:lnTo>
                    <a:pt x="539" y="43"/>
                  </a:lnTo>
                  <a:lnTo>
                    <a:pt x="526" y="46"/>
                  </a:lnTo>
                  <a:lnTo>
                    <a:pt x="521" y="51"/>
                  </a:lnTo>
                  <a:lnTo>
                    <a:pt x="521" y="59"/>
                  </a:lnTo>
                  <a:lnTo>
                    <a:pt x="519" y="59"/>
                  </a:lnTo>
                  <a:lnTo>
                    <a:pt x="513" y="53"/>
                  </a:lnTo>
                  <a:lnTo>
                    <a:pt x="506" y="48"/>
                  </a:lnTo>
                  <a:lnTo>
                    <a:pt x="503" y="46"/>
                  </a:lnTo>
                  <a:lnTo>
                    <a:pt x="501" y="46"/>
                  </a:lnTo>
                  <a:lnTo>
                    <a:pt x="498" y="41"/>
                  </a:lnTo>
                  <a:lnTo>
                    <a:pt x="495" y="35"/>
                  </a:lnTo>
                  <a:lnTo>
                    <a:pt x="490" y="33"/>
                  </a:lnTo>
                  <a:lnTo>
                    <a:pt x="488" y="33"/>
                  </a:lnTo>
                  <a:lnTo>
                    <a:pt x="483" y="30"/>
                  </a:lnTo>
                  <a:lnTo>
                    <a:pt x="480" y="30"/>
                  </a:lnTo>
                  <a:lnTo>
                    <a:pt x="477" y="33"/>
                  </a:lnTo>
                  <a:lnTo>
                    <a:pt x="477" y="35"/>
                  </a:lnTo>
                  <a:lnTo>
                    <a:pt x="470" y="30"/>
                  </a:lnTo>
                  <a:lnTo>
                    <a:pt x="467" y="28"/>
                  </a:lnTo>
                  <a:lnTo>
                    <a:pt x="459" y="25"/>
                  </a:lnTo>
                  <a:lnTo>
                    <a:pt x="447" y="25"/>
                  </a:lnTo>
                  <a:lnTo>
                    <a:pt x="444" y="23"/>
                  </a:lnTo>
                  <a:lnTo>
                    <a:pt x="442" y="23"/>
                  </a:lnTo>
                  <a:lnTo>
                    <a:pt x="439" y="20"/>
                  </a:lnTo>
                  <a:lnTo>
                    <a:pt x="431" y="20"/>
                  </a:lnTo>
                  <a:lnTo>
                    <a:pt x="426" y="23"/>
                  </a:lnTo>
                  <a:lnTo>
                    <a:pt x="426" y="25"/>
                  </a:lnTo>
                  <a:lnTo>
                    <a:pt x="424" y="35"/>
                  </a:lnTo>
                  <a:lnTo>
                    <a:pt x="424" y="43"/>
                  </a:lnTo>
                  <a:lnTo>
                    <a:pt x="424" y="46"/>
                  </a:lnTo>
                  <a:lnTo>
                    <a:pt x="418" y="51"/>
                  </a:lnTo>
                  <a:lnTo>
                    <a:pt x="416" y="59"/>
                  </a:lnTo>
                  <a:lnTo>
                    <a:pt x="413" y="59"/>
                  </a:lnTo>
                  <a:lnTo>
                    <a:pt x="411" y="61"/>
                  </a:lnTo>
                  <a:lnTo>
                    <a:pt x="408" y="64"/>
                  </a:lnTo>
                  <a:lnTo>
                    <a:pt x="403" y="66"/>
                  </a:lnTo>
                  <a:lnTo>
                    <a:pt x="400" y="71"/>
                  </a:lnTo>
                  <a:lnTo>
                    <a:pt x="398" y="77"/>
                  </a:lnTo>
                  <a:lnTo>
                    <a:pt x="398" y="84"/>
                  </a:lnTo>
                  <a:lnTo>
                    <a:pt x="398" y="87"/>
                  </a:lnTo>
                  <a:lnTo>
                    <a:pt x="398" y="92"/>
                  </a:lnTo>
                  <a:lnTo>
                    <a:pt x="400" y="100"/>
                  </a:lnTo>
                  <a:lnTo>
                    <a:pt x="408" y="102"/>
                  </a:lnTo>
                  <a:lnTo>
                    <a:pt x="408" y="105"/>
                  </a:lnTo>
                  <a:lnTo>
                    <a:pt x="406" y="107"/>
                  </a:lnTo>
                  <a:lnTo>
                    <a:pt x="400" y="110"/>
                  </a:lnTo>
                  <a:lnTo>
                    <a:pt x="395" y="115"/>
                  </a:lnTo>
                  <a:lnTo>
                    <a:pt x="395" y="120"/>
                  </a:lnTo>
                  <a:lnTo>
                    <a:pt x="388" y="125"/>
                  </a:lnTo>
                  <a:lnTo>
                    <a:pt x="382" y="131"/>
                  </a:lnTo>
                  <a:lnTo>
                    <a:pt x="377" y="133"/>
                  </a:lnTo>
                  <a:lnTo>
                    <a:pt x="377" y="136"/>
                  </a:lnTo>
                  <a:lnTo>
                    <a:pt x="375" y="141"/>
                  </a:lnTo>
                  <a:lnTo>
                    <a:pt x="380" y="149"/>
                  </a:lnTo>
                  <a:lnTo>
                    <a:pt x="382" y="151"/>
                  </a:lnTo>
                  <a:lnTo>
                    <a:pt x="385" y="159"/>
                  </a:lnTo>
                  <a:lnTo>
                    <a:pt x="388" y="161"/>
                  </a:lnTo>
                  <a:lnTo>
                    <a:pt x="388" y="169"/>
                  </a:lnTo>
                  <a:lnTo>
                    <a:pt x="385" y="174"/>
                  </a:lnTo>
                  <a:lnTo>
                    <a:pt x="385" y="179"/>
                  </a:lnTo>
                  <a:lnTo>
                    <a:pt x="385" y="182"/>
                  </a:lnTo>
                  <a:lnTo>
                    <a:pt x="390" y="187"/>
                  </a:lnTo>
                  <a:lnTo>
                    <a:pt x="390" y="190"/>
                  </a:lnTo>
                  <a:lnTo>
                    <a:pt x="385" y="190"/>
                  </a:lnTo>
                  <a:lnTo>
                    <a:pt x="377" y="187"/>
                  </a:lnTo>
                  <a:lnTo>
                    <a:pt x="375" y="185"/>
                  </a:lnTo>
                  <a:lnTo>
                    <a:pt x="364" y="185"/>
                  </a:lnTo>
                  <a:lnTo>
                    <a:pt x="362" y="187"/>
                  </a:lnTo>
                  <a:lnTo>
                    <a:pt x="359" y="190"/>
                  </a:lnTo>
                  <a:lnTo>
                    <a:pt x="359" y="195"/>
                  </a:lnTo>
                  <a:lnTo>
                    <a:pt x="354" y="192"/>
                  </a:lnTo>
                  <a:lnTo>
                    <a:pt x="352" y="190"/>
                  </a:lnTo>
                  <a:lnTo>
                    <a:pt x="344" y="187"/>
                  </a:lnTo>
                  <a:lnTo>
                    <a:pt x="339" y="187"/>
                  </a:lnTo>
                  <a:lnTo>
                    <a:pt x="336" y="190"/>
                  </a:lnTo>
                  <a:lnTo>
                    <a:pt x="334" y="192"/>
                  </a:lnTo>
                  <a:lnTo>
                    <a:pt x="331" y="197"/>
                  </a:lnTo>
                  <a:lnTo>
                    <a:pt x="331" y="203"/>
                  </a:lnTo>
                  <a:lnTo>
                    <a:pt x="331" y="205"/>
                  </a:lnTo>
                  <a:lnTo>
                    <a:pt x="334" y="210"/>
                  </a:lnTo>
                  <a:lnTo>
                    <a:pt x="336" y="213"/>
                  </a:lnTo>
                  <a:lnTo>
                    <a:pt x="339" y="213"/>
                  </a:lnTo>
                  <a:lnTo>
                    <a:pt x="339" y="221"/>
                  </a:lnTo>
                  <a:lnTo>
                    <a:pt x="341" y="223"/>
                  </a:lnTo>
                  <a:lnTo>
                    <a:pt x="349" y="233"/>
                  </a:lnTo>
                  <a:lnTo>
                    <a:pt x="352" y="236"/>
                  </a:lnTo>
                  <a:lnTo>
                    <a:pt x="352" y="239"/>
                  </a:lnTo>
                  <a:lnTo>
                    <a:pt x="354" y="246"/>
                  </a:lnTo>
                  <a:lnTo>
                    <a:pt x="354" y="249"/>
                  </a:lnTo>
                  <a:lnTo>
                    <a:pt x="354" y="251"/>
                  </a:lnTo>
                  <a:lnTo>
                    <a:pt x="357" y="257"/>
                  </a:lnTo>
                  <a:lnTo>
                    <a:pt x="354" y="257"/>
                  </a:lnTo>
                  <a:lnTo>
                    <a:pt x="354" y="259"/>
                  </a:lnTo>
                  <a:lnTo>
                    <a:pt x="352" y="262"/>
                  </a:lnTo>
                  <a:lnTo>
                    <a:pt x="354" y="269"/>
                  </a:lnTo>
                  <a:lnTo>
                    <a:pt x="349" y="269"/>
                  </a:lnTo>
                  <a:lnTo>
                    <a:pt x="344" y="264"/>
                  </a:lnTo>
                  <a:lnTo>
                    <a:pt x="339" y="259"/>
                  </a:lnTo>
                  <a:lnTo>
                    <a:pt x="336" y="259"/>
                  </a:lnTo>
                  <a:lnTo>
                    <a:pt x="334" y="257"/>
                  </a:lnTo>
                  <a:lnTo>
                    <a:pt x="326" y="259"/>
                  </a:lnTo>
                  <a:lnTo>
                    <a:pt x="323" y="262"/>
                  </a:lnTo>
                  <a:lnTo>
                    <a:pt x="321" y="269"/>
                  </a:lnTo>
                  <a:lnTo>
                    <a:pt x="321" y="277"/>
                  </a:lnTo>
                  <a:lnTo>
                    <a:pt x="321" y="282"/>
                  </a:lnTo>
                  <a:lnTo>
                    <a:pt x="318" y="282"/>
                  </a:lnTo>
                  <a:lnTo>
                    <a:pt x="316" y="285"/>
                  </a:lnTo>
                  <a:lnTo>
                    <a:pt x="313" y="290"/>
                  </a:lnTo>
                  <a:lnTo>
                    <a:pt x="310" y="295"/>
                  </a:lnTo>
                  <a:lnTo>
                    <a:pt x="313" y="305"/>
                  </a:lnTo>
                  <a:lnTo>
                    <a:pt x="323" y="313"/>
                  </a:lnTo>
                  <a:lnTo>
                    <a:pt x="326" y="316"/>
                  </a:lnTo>
                  <a:lnTo>
                    <a:pt x="334" y="318"/>
                  </a:lnTo>
                  <a:lnTo>
                    <a:pt x="341" y="316"/>
                  </a:lnTo>
                  <a:lnTo>
                    <a:pt x="346" y="313"/>
                  </a:lnTo>
                  <a:lnTo>
                    <a:pt x="352" y="316"/>
                  </a:lnTo>
                  <a:lnTo>
                    <a:pt x="352" y="323"/>
                  </a:lnTo>
                  <a:lnTo>
                    <a:pt x="357" y="326"/>
                  </a:lnTo>
                  <a:lnTo>
                    <a:pt x="364" y="331"/>
                  </a:lnTo>
                  <a:lnTo>
                    <a:pt x="370" y="331"/>
                  </a:lnTo>
                  <a:lnTo>
                    <a:pt x="372" y="334"/>
                  </a:lnTo>
                  <a:lnTo>
                    <a:pt x="377" y="336"/>
                  </a:lnTo>
                  <a:lnTo>
                    <a:pt x="372" y="344"/>
                  </a:lnTo>
                  <a:lnTo>
                    <a:pt x="362" y="344"/>
                  </a:lnTo>
                  <a:lnTo>
                    <a:pt x="359" y="341"/>
                  </a:lnTo>
                  <a:lnTo>
                    <a:pt x="357" y="341"/>
                  </a:lnTo>
                  <a:lnTo>
                    <a:pt x="357" y="339"/>
                  </a:lnTo>
                  <a:lnTo>
                    <a:pt x="352" y="334"/>
                  </a:lnTo>
                  <a:lnTo>
                    <a:pt x="341" y="334"/>
                  </a:lnTo>
                  <a:lnTo>
                    <a:pt x="339" y="339"/>
                  </a:lnTo>
                  <a:lnTo>
                    <a:pt x="334" y="339"/>
                  </a:lnTo>
                  <a:lnTo>
                    <a:pt x="331" y="344"/>
                  </a:lnTo>
                  <a:lnTo>
                    <a:pt x="331" y="347"/>
                  </a:lnTo>
                  <a:lnTo>
                    <a:pt x="328" y="349"/>
                  </a:lnTo>
                  <a:lnTo>
                    <a:pt x="326" y="354"/>
                  </a:lnTo>
                  <a:lnTo>
                    <a:pt x="323" y="359"/>
                  </a:lnTo>
                  <a:lnTo>
                    <a:pt x="321" y="370"/>
                  </a:lnTo>
                  <a:lnTo>
                    <a:pt x="313" y="367"/>
                  </a:lnTo>
                  <a:lnTo>
                    <a:pt x="310" y="365"/>
                  </a:lnTo>
                  <a:lnTo>
                    <a:pt x="310" y="362"/>
                  </a:lnTo>
                  <a:lnTo>
                    <a:pt x="310" y="357"/>
                  </a:lnTo>
                  <a:lnTo>
                    <a:pt x="305" y="349"/>
                  </a:lnTo>
                  <a:lnTo>
                    <a:pt x="300" y="344"/>
                  </a:lnTo>
                  <a:lnTo>
                    <a:pt x="290" y="339"/>
                  </a:lnTo>
                  <a:lnTo>
                    <a:pt x="287" y="339"/>
                  </a:lnTo>
                  <a:lnTo>
                    <a:pt x="282" y="341"/>
                  </a:lnTo>
                  <a:lnTo>
                    <a:pt x="280" y="344"/>
                  </a:lnTo>
                  <a:lnTo>
                    <a:pt x="277" y="347"/>
                  </a:lnTo>
                  <a:lnTo>
                    <a:pt x="274" y="354"/>
                  </a:lnTo>
                  <a:lnTo>
                    <a:pt x="272" y="357"/>
                  </a:lnTo>
                  <a:lnTo>
                    <a:pt x="272" y="362"/>
                  </a:lnTo>
                  <a:lnTo>
                    <a:pt x="254" y="362"/>
                  </a:lnTo>
                  <a:lnTo>
                    <a:pt x="246" y="365"/>
                  </a:lnTo>
                  <a:lnTo>
                    <a:pt x="246" y="367"/>
                  </a:lnTo>
                  <a:lnTo>
                    <a:pt x="244" y="367"/>
                  </a:lnTo>
                  <a:lnTo>
                    <a:pt x="236" y="370"/>
                  </a:lnTo>
                  <a:lnTo>
                    <a:pt x="236" y="372"/>
                  </a:lnTo>
                  <a:lnTo>
                    <a:pt x="233" y="382"/>
                  </a:lnTo>
                  <a:lnTo>
                    <a:pt x="233" y="393"/>
                  </a:lnTo>
                  <a:lnTo>
                    <a:pt x="236" y="400"/>
                  </a:lnTo>
                  <a:lnTo>
                    <a:pt x="236" y="408"/>
                  </a:lnTo>
                  <a:lnTo>
                    <a:pt x="236" y="413"/>
                  </a:lnTo>
                  <a:lnTo>
                    <a:pt x="236" y="416"/>
                  </a:lnTo>
                  <a:lnTo>
                    <a:pt x="233" y="418"/>
                  </a:lnTo>
                  <a:lnTo>
                    <a:pt x="233" y="424"/>
                  </a:lnTo>
                  <a:lnTo>
                    <a:pt x="236" y="429"/>
                  </a:lnTo>
                  <a:lnTo>
                    <a:pt x="236" y="431"/>
                  </a:lnTo>
                  <a:lnTo>
                    <a:pt x="249" y="439"/>
                  </a:lnTo>
                  <a:lnTo>
                    <a:pt x="239" y="444"/>
                  </a:lnTo>
                  <a:lnTo>
                    <a:pt x="236" y="454"/>
                  </a:lnTo>
                  <a:lnTo>
                    <a:pt x="236" y="457"/>
                  </a:lnTo>
                  <a:lnTo>
                    <a:pt x="236" y="462"/>
                  </a:lnTo>
                  <a:lnTo>
                    <a:pt x="236" y="467"/>
                  </a:lnTo>
                  <a:lnTo>
                    <a:pt x="233" y="472"/>
                  </a:lnTo>
                  <a:lnTo>
                    <a:pt x="233" y="475"/>
                  </a:lnTo>
                  <a:lnTo>
                    <a:pt x="236" y="480"/>
                  </a:lnTo>
                  <a:lnTo>
                    <a:pt x="241" y="483"/>
                  </a:lnTo>
                  <a:lnTo>
                    <a:pt x="241" y="480"/>
                  </a:lnTo>
                  <a:lnTo>
                    <a:pt x="244" y="483"/>
                  </a:lnTo>
                  <a:lnTo>
                    <a:pt x="249" y="488"/>
                  </a:lnTo>
                  <a:lnTo>
                    <a:pt x="251" y="493"/>
                  </a:lnTo>
                  <a:lnTo>
                    <a:pt x="254" y="498"/>
                  </a:lnTo>
                  <a:lnTo>
                    <a:pt x="246" y="493"/>
                  </a:lnTo>
                  <a:lnTo>
                    <a:pt x="239" y="490"/>
                  </a:lnTo>
                  <a:lnTo>
                    <a:pt x="233" y="490"/>
                  </a:lnTo>
                  <a:lnTo>
                    <a:pt x="228" y="496"/>
                  </a:lnTo>
                  <a:lnTo>
                    <a:pt x="223" y="501"/>
                  </a:lnTo>
                  <a:lnTo>
                    <a:pt x="223" y="511"/>
                  </a:lnTo>
                  <a:lnTo>
                    <a:pt x="221" y="521"/>
                  </a:lnTo>
                  <a:lnTo>
                    <a:pt x="221" y="529"/>
                  </a:lnTo>
                  <a:lnTo>
                    <a:pt x="221" y="534"/>
                  </a:lnTo>
                  <a:lnTo>
                    <a:pt x="221" y="537"/>
                  </a:lnTo>
                  <a:lnTo>
                    <a:pt x="218" y="544"/>
                  </a:lnTo>
                  <a:lnTo>
                    <a:pt x="221" y="550"/>
                  </a:lnTo>
                  <a:lnTo>
                    <a:pt x="221" y="552"/>
                  </a:lnTo>
                  <a:lnTo>
                    <a:pt x="223" y="562"/>
                  </a:lnTo>
                  <a:lnTo>
                    <a:pt x="226" y="565"/>
                  </a:lnTo>
                  <a:lnTo>
                    <a:pt x="231" y="570"/>
                  </a:lnTo>
                  <a:lnTo>
                    <a:pt x="231" y="573"/>
                  </a:lnTo>
                  <a:lnTo>
                    <a:pt x="231" y="580"/>
                  </a:lnTo>
                  <a:lnTo>
                    <a:pt x="228" y="588"/>
                  </a:lnTo>
                  <a:lnTo>
                    <a:pt x="231" y="596"/>
                  </a:lnTo>
                  <a:lnTo>
                    <a:pt x="236" y="601"/>
                  </a:lnTo>
                  <a:lnTo>
                    <a:pt x="241" y="606"/>
                  </a:lnTo>
                  <a:lnTo>
                    <a:pt x="249" y="609"/>
                  </a:lnTo>
                  <a:lnTo>
                    <a:pt x="256" y="609"/>
                  </a:lnTo>
                  <a:lnTo>
                    <a:pt x="264" y="606"/>
                  </a:lnTo>
                  <a:lnTo>
                    <a:pt x="256" y="614"/>
                  </a:lnTo>
                  <a:lnTo>
                    <a:pt x="254" y="619"/>
                  </a:lnTo>
                  <a:lnTo>
                    <a:pt x="254" y="627"/>
                  </a:lnTo>
                  <a:lnTo>
                    <a:pt x="251" y="627"/>
                  </a:lnTo>
                  <a:lnTo>
                    <a:pt x="246" y="629"/>
                  </a:lnTo>
                  <a:lnTo>
                    <a:pt x="241" y="632"/>
                  </a:lnTo>
                  <a:lnTo>
                    <a:pt x="239" y="632"/>
                  </a:lnTo>
                  <a:lnTo>
                    <a:pt x="231" y="637"/>
                  </a:lnTo>
                  <a:lnTo>
                    <a:pt x="223" y="640"/>
                  </a:lnTo>
                  <a:lnTo>
                    <a:pt x="218" y="634"/>
                  </a:lnTo>
                  <a:lnTo>
                    <a:pt x="221" y="632"/>
                  </a:lnTo>
                  <a:lnTo>
                    <a:pt x="221" y="624"/>
                  </a:lnTo>
                  <a:lnTo>
                    <a:pt x="218" y="616"/>
                  </a:lnTo>
                  <a:lnTo>
                    <a:pt x="218" y="614"/>
                  </a:lnTo>
                  <a:lnTo>
                    <a:pt x="213" y="611"/>
                  </a:lnTo>
                  <a:lnTo>
                    <a:pt x="203" y="609"/>
                  </a:lnTo>
                  <a:lnTo>
                    <a:pt x="197" y="609"/>
                  </a:lnTo>
                  <a:lnTo>
                    <a:pt x="200" y="606"/>
                  </a:lnTo>
                  <a:lnTo>
                    <a:pt x="203" y="596"/>
                  </a:lnTo>
                  <a:lnTo>
                    <a:pt x="200" y="588"/>
                  </a:lnTo>
                  <a:lnTo>
                    <a:pt x="200" y="586"/>
                  </a:lnTo>
                  <a:lnTo>
                    <a:pt x="197" y="568"/>
                  </a:lnTo>
                  <a:lnTo>
                    <a:pt x="197" y="565"/>
                  </a:lnTo>
                  <a:lnTo>
                    <a:pt x="200" y="560"/>
                  </a:lnTo>
                  <a:lnTo>
                    <a:pt x="205" y="555"/>
                  </a:lnTo>
                  <a:lnTo>
                    <a:pt x="208" y="542"/>
                  </a:lnTo>
                  <a:lnTo>
                    <a:pt x="208" y="539"/>
                  </a:lnTo>
                  <a:lnTo>
                    <a:pt x="205" y="534"/>
                  </a:lnTo>
                  <a:lnTo>
                    <a:pt x="203" y="526"/>
                  </a:lnTo>
                  <a:lnTo>
                    <a:pt x="200" y="524"/>
                  </a:lnTo>
                  <a:lnTo>
                    <a:pt x="197" y="521"/>
                  </a:lnTo>
                  <a:lnTo>
                    <a:pt x="190" y="521"/>
                  </a:lnTo>
                  <a:lnTo>
                    <a:pt x="187" y="524"/>
                  </a:lnTo>
                  <a:lnTo>
                    <a:pt x="187" y="532"/>
                  </a:lnTo>
                  <a:lnTo>
                    <a:pt x="190" y="534"/>
                  </a:lnTo>
                  <a:lnTo>
                    <a:pt x="187" y="542"/>
                  </a:lnTo>
                  <a:lnTo>
                    <a:pt x="185" y="547"/>
                  </a:lnTo>
                  <a:lnTo>
                    <a:pt x="179" y="547"/>
                  </a:lnTo>
                  <a:lnTo>
                    <a:pt x="177" y="550"/>
                  </a:lnTo>
                  <a:lnTo>
                    <a:pt x="172" y="555"/>
                  </a:lnTo>
                  <a:lnTo>
                    <a:pt x="169" y="565"/>
                  </a:lnTo>
                  <a:lnTo>
                    <a:pt x="169" y="573"/>
                  </a:lnTo>
                  <a:lnTo>
                    <a:pt x="167" y="570"/>
                  </a:lnTo>
                  <a:lnTo>
                    <a:pt x="169" y="557"/>
                  </a:lnTo>
                  <a:lnTo>
                    <a:pt x="172" y="547"/>
                  </a:lnTo>
                  <a:lnTo>
                    <a:pt x="169" y="544"/>
                  </a:lnTo>
                  <a:lnTo>
                    <a:pt x="169" y="534"/>
                  </a:lnTo>
                  <a:lnTo>
                    <a:pt x="169" y="532"/>
                  </a:lnTo>
                  <a:lnTo>
                    <a:pt x="169" y="521"/>
                  </a:lnTo>
                  <a:lnTo>
                    <a:pt x="167" y="511"/>
                  </a:lnTo>
                  <a:lnTo>
                    <a:pt x="169" y="501"/>
                  </a:lnTo>
                  <a:lnTo>
                    <a:pt x="169" y="496"/>
                  </a:lnTo>
                  <a:lnTo>
                    <a:pt x="167" y="493"/>
                  </a:lnTo>
                  <a:lnTo>
                    <a:pt x="164" y="485"/>
                  </a:lnTo>
                  <a:lnTo>
                    <a:pt x="159" y="478"/>
                  </a:lnTo>
                  <a:lnTo>
                    <a:pt x="154" y="470"/>
                  </a:lnTo>
                  <a:lnTo>
                    <a:pt x="149" y="467"/>
                  </a:lnTo>
                  <a:lnTo>
                    <a:pt x="146" y="467"/>
                  </a:lnTo>
                  <a:lnTo>
                    <a:pt x="146" y="465"/>
                  </a:lnTo>
                  <a:lnTo>
                    <a:pt x="143" y="462"/>
                  </a:lnTo>
                  <a:lnTo>
                    <a:pt x="141" y="457"/>
                  </a:lnTo>
                  <a:lnTo>
                    <a:pt x="141" y="454"/>
                  </a:lnTo>
                  <a:lnTo>
                    <a:pt x="138" y="449"/>
                  </a:lnTo>
                  <a:lnTo>
                    <a:pt x="136" y="449"/>
                  </a:lnTo>
                  <a:lnTo>
                    <a:pt x="133" y="444"/>
                  </a:lnTo>
                  <a:lnTo>
                    <a:pt x="128" y="439"/>
                  </a:lnTo>
                  <a:lnTo>
                    <a:pt x="128" y="436"/>
                  </a:lnTo>
                  <a:lnTo>
                    <a:pt x="110" y="436"/>
                  </a:lnTo>
                  <a:lnTo>
                    <a:pt x="107" y="439"/>
                  </a:lnTo>
                  <a:lnTo>
                    <a:pt x="105" y="444"/>
                  </a:lnTo>
                  <a:lnTo>
                    <a:pt x="102" y="452"/>
                  </a:lnTo>
                  <a:lnTo>
                    <a:pt x="97" y="454"/>
                  </a:lnTo>
                  <a:lnTo>
                    <a:pt x="95" y="457"/>
                  </a:lnTo>
                  <a:lnTo>
                    <a:pt x="92" y="460"/>
                  </a:lnTo>
                  <a:lnTo>
                    <a:pt x="87" y="470"/>
                  </a:lnTo>
                  <a:lnTo>
                    <a:pt x="87" y="475"/>
                  </a:lnTo>
                  <a:lnTo>
                    <a:pt x="89" y="483"/>
                  </a:lnTo>
                  <a:lnTo>
                    <a:pt x="89" y="485"/>
                  </a:lnTo>
                  <a:lnTo>
                    <a:pt x="92" y="488"/>
                  </a:lnTo>
                  <a:lnTo>
                    <a:pt x="92" y="490"/>
                  </a:lnTo>
                  <a:lnTo>
                    <a:pt x="92" y="493"/>
                  </a:lnTo>
                  <a:lnTo>
                    <a:pt x="95" y="501"/>
                  </a:lnTo>
                  <a:lnTo>
                    <a:pt x="92" y="506"/>
                  </a:lnTo>
                  <a:lnTo>
                    <a:pt x="92" y="511"/>
                  </a:lnTo>
                  <a:lnTo>
                    <a:pt x="95" y="519"/>
                  </a:lnTo>
                  <a:lnTo>
                    <a:pt x="89" y="519"/>
                  </a:lnTo>
                  <a:lnTo>
                    <a:pt x="84" y="521"/>
                  </a:lnTo>
                  <a:lnTo>
                    <a:pt x="82" y="516"/>
                  </a:lnTo>
                  <a:lnTo>
                    <a:pt x="79" y="514"/>
                  </a:lnTo>
                  <a:lnTo>
                    <a:pt x="74" y="511"/>
                  </a:lnTo>
                  <a:lnTo>
                    <a:pt x="71" y="508"/>
                  </a:lnTo>
                  <a:lnTo>
                    <a:pt x="69" y="508"/>
                  </a:lnTo>
                  <a:lnTo>
                    <a:pt x="69" y="506"/>
                  </a:lnTo>
                  <a:lnTo>
                    <a:pt x="66" y="503"/>
                  </a:lnTo>
                  <a:lnTo>
                    <a:pt x="66" y="501"/>
                  </a:lnTo>
                  <a:lnTo>
                    <a:pt x="64" y="496"/>
                  </a:lnTo>
                  <a:lnTo>
                    <a:pt x="61" y="490"/>
                  </a:lnTo>
                  <a:lnTo>
                    <a:pt x="59" y="488"/>
                  </a:lnTo>
                  <a:lnTo>
                    <a:pt x="56" y="485"/>
                  </a:lnTo>
                  <a:lnTo>
                    <a:pt x="53" y="485"/>
                  </a:lnTo>
                  <a:lnTo>
                    <a:pt x="43" y="483"/>
                  </a:lnTo>
                  <a:lnTo>
                    <a:pt x="38" y="483"/>
                  </a:lnTo>
                  <a:lnTo>
                    <a:pt x="35" y="488"/>
                  </a:lnTo>
                  <a:lnTo>
                    <a:pt x="35" y="493"/>
                  </a:lnTo>
                  <a:lnTo>
                    <a:pt x="35" y="498"/>
                  </a:lnTo>
                  <a:lnTo>
                    <a:pt x="35" y="503"/>
                  </a:lnTo>
                  <a:lnTo>
                    <a:pt x="33" y="506"/>
                  </a:lnTo>
                  <a:lnTo>
                    <a:pt x="33" y="508"/>
                  </a:lnTo>
                  <a:lnTo>
                    <a:pt x="33" y="516"/>
                  </a:lnTo>
                  <a:lnTo>
                    <a:pt x="35" y="519"/>
                  </a:lnTo>
                  <a:lnTo>
                    <a:pt x="38" y="521"/>
                  </a:lnTo>
                  <a:lnTo>
                    <a:pt x="41" y="521"/>
                  </a:lnTo>
                  <a:lnTo>
                    <a:pt x="46" y="524"/>
                  </a:lnTo>
                  <a:lnTo>
                    <a:pt x="38" y="529"/>
                  </a:lnTo>
                  <a:lnTo>
                    <a:pt x="35" y="534"/>
                  </a:lnTo>
                  <a:lnTo>
                    <a:pt x="30" y="526"/>
                  </a:lnTo>
                  <a:lnTo>
                    <a:pt x="25" y="524"/>
                  </a:lnTo>
                  <a:lnTo>
                    <a:pt x="15" y="524"/>
                  </a:lnTo>
                  <a:lnTo>
                    <a:pt x="10" y="529"/>
                  </a:lnTo>
                  <a:lnTo>
                    <a:pt x="10" y="532"/>
                  </a:lnTo>
                  <a:lnTo>
                    <a:pt x="10" y="544"/>
                  </a:lnTo>
                  <a:lnTo>
                    <a:pt x="5" y="547"/>
                  </a:lnTo>
                  <a:lnTo>
                    <a:pt x="2" y="552"/>
                  </a:lnTo>
                  <a:lnTo>
                    <a:pt x="0" y="560"/>
                  </a:lnTo>
                  <a:lnTo>
                    <a:pt x="0" y="565"/>
                  </a:lnTo>
                  <a:lnTo>
                    <a:pt x="0" y="570"/>
                  </a:lnTo>
                  <a:lnTo>
                    <a:pt x="2" y="575"/>
                  </a:lnTo>
                  <a:lnTo>
                    <a:pt x="12" y="575"/>
                  </a:lnTo>
                  <a:lnTo>
                    <a:pt x="12" y="580"/>
                  </a:lnTo>
                  <a:lnTo>
                    <a:pt x="15" y="583"/>
                  </a:lnTo>
                  <a:lnTo>
                    <a:pt x="15" y="588"/>
                  </a:lnTo>
                  <a:lnTo>
                    <a:pt x="17" y="593"/>
                  </a:lnTo>
                  <a:lnTo>
                    <a:pt x="23" y="598"/>
                  </a:lnTo>
                  <a:lnTo>
                    <a:pt x="25" y="601"/>
                  </a:lnTo>
                  <a:lnTo>
                    <a:pt x="33" y="606"/>
                  </a:lnTo>
                  <a:lnTo>
                    <a:pt x="38" y="606"/>
                  </a:lnTo>
                  <a:lnTo>
                    <a:pt x="41" y="609"/>
                  </a:lnTo>
                  <a:lnTo>
                    <a:pt x="46" y="611"/>
                  </a:lnTo>
                  <a:lnTo>
                    <a:pt x="48" y="614"/>
                  </a:lnTo>
                  <a:lnTo>
                    <a:pt x="56" y="614"/>
                  </a:lnTo>
                  <a:lnTo>
                    <a:pt x="64" y="611"/>
                  </a:lnTo>
                  <a:lnTo>
                    <a:pt x="66" y="609"/>
                  </a:lnTo>
                  <a:lnTo>
                    <a:pt x="66" y="593"/>
                  </a:lnTo>
                  <a:lnTo>
                    <a:pt x="69" y="596"/>
                  </a:lnTo>
                  <a:lnTo>
                    <a:pt x="71" y="596"/>
                  </a:lnTo>
                  <a:lnTo>
                    <a:pt x="74" y="601"/>
                  </a:lnTo>
                  <a:lnTo>
                    <a:pt x="77" y="601"/>
                  </a:lnTo>
                  <a:lnTo>
                    <a:pt x="82" y="609"/>
                  </a:lnTo>
                  <a:lnTo>
                    <a:pt x="77" y="611"/>
                  </a:lnTo>
                  <a:lnTo>
                    <a:pt x="74" y="619"/>
                  </a:lnTo>
                  <a:lnTo>
                    <a:pt x="74" y="624"/>
                  </a:lnTo>
                  <a:lnTo>
                    <a:pt x="77" y="634"/>
                  </a:lnTo>
                  <a:lnTo>
                    <a:pt x="79" y="640"/>
                  </a:lnTo>
                  <a:lnTo>
                    <a:pt x="84" y="647"/>
                  </a:lnTo>
                  <a:lnTo>
                    <a:pt x="87" y="652"/>
                  </a:lnTo>
                  <a:lnTo>
                    <a:pt x="87" y="655"/>
                  </a:lnTo>
                  <a:lnTo>
                    <a:pt x="95" y="658"/>
                  </a:lnTo>
                  <a:lnTo>
                    <a:pt x="95" y="660"/>
                  </a:lnTo>
                  <a:lnTo>
                    <a:pt x="97" y="663"/>
                  </a:lnTo>
                  <a:lnTo>
                    <a:pt x="97" y="668"/>
                  </a:lnTo>
                  <a:lnTo>
                    <a:pt x="100" y="670"/>
                  </a:lnTo>
                  <a:lnTo>
                    <a:pt x="102" y="673"/>
                  </a:lnTo>
                  <a:lnTo>
                    <a:pt x="105" y="676"/>
                  </a:lnTo>
                  <a:lnTo>
                    <a:pt x="113" y="681"/>
                  </a:lnTo>
                  <a:lnTo>
                    <a:pt x="113" y="686"/>
                  </a:lnTo>
                  <a:lnTo>
                    <a:pt x="118" y="691"/>
                  </a:lnTo>
                  <a:lnTo>
                    <a:pt x="123" y="694"/>
                  </a:lnTo>
                  <a:lnTo>
                    <a:pt x="128" y="691"/>
                  </a:lnTo>
                  <a:lnTo>
                    <a:pt x="138" y="686"/>
                  </a:lnTo>
                  <a:lnTo>
                    <a:pt x="156" y="686"/>
                  </a:lnTo>
                  <a:lnTo>
                    <a:pt x="161" y="681"/>
                  </a:lnTo>
                  <a:lnTo>
                    <a:pt x="161" y="688"/>
                  </a:lnTo>
                  <a:lnTo>
                    <a:pt x="161" y="694"/>
                  </a:lnTo>
                  <a:lnTo>
                    <a:pt x="164" y="699"/>
                  </a:lnTo>
                  <a:lnTo>
                    <a:pt x="167" y="704"/>
                  </a:lnTo>
                  <a:lnTo>
                    <a:pt x="172" y="706"/>
                  </a:lnTo>
                  <a:lnTo>
                    <a:pt x="174" y="706"/>
                  </a:lnTo>
                  <a:lnTo>
                    <a:pt x="182" y="704"/>
                  </a:lnTo>
                  <a:lnTo>
                    <a:pt x="187" y="696"/>
                  </a:lnTo>
                  <a:lnTo>
                    <a:pt x="187" y="691"/>
                  </a:lnTo>
                  <a:lnTo>
                    <a:pt x="190" y="686"/>
                  </a:lnTo>
                  <a:lnTo>
                    <a:pt x="192" y="683"/>
                  </a:lnTo>
                  <a:lnTo>
                    <a:pt x="197" y="688"/>
                  </a:lnTo>
                  <a:lnTo>
                    <a:pt x="195" y="691"/>
                  </a:lnTo>
                  <a:lnTo>
                    <a:pt x="192" y="694"/>
                  </a:lnTo>
                  <a:lnTo>
                    <a:pt x="187" y="699"/>
                  </a:lnTo>
                  <a:lnTo>
                    <a:pt x="190" y="706"/>
                  </a:lnTo>
                  <a:lnTo>
                    <a:pt x="187" y="709"/>
                  </a:lnTo>
                  <a:lnTo>
                    <a:pt x="187" y="711"/>
                  </a:lnTo>
                  <a:lnTo>
                    <a:pt x="185" y="711"/>
                  </a:lnTo>
                  <a:lnTo>
                    <a:pt x="185" y="717"/>
                  </a:lnTo>
                  <a:lnTo>
                    <a:pt x="182" y="724"/>
                  </a:lnTo>
                  <a:lnTo>
                    <a:pt x="179" y="727"/>
                  </a:lnTo>
                  <a:lnTo>
                    <a:pt x="179" y="737"/>
                  </a:lnTo>
                  <a:lnTo>
                    <a:pt x="185" y="747"/>
                  </a:lnTo>
                  <a:lnTo>
                    <a:pt x="187" y="750"/>
                  </a:lnTo>
                  <a:lnTo>
                    <a:pt x="195" y="753"/>
                  </a:lnTo>
                  <a:lnTo>
                    <a:pt x="203" y="750"/>
                  </a:lnTo>
                  <a:lnTo>
                    <a:pt x="213" y="747"/>
                  </a:lnTo>
                  <a:lnTo>
                    <a:pt x="221" y="742"/>
                  </a:lnTo>
                  <a:lnTo>
                    <a:pt x="226" y="735"/>
                  </a:lnTo>
                  <a:lnTo>
                    <a:pt x="231" y="724"/>
                  </a:lnTo>
                  <a:lnTo>
                    <a:pt x="233" y="722"/>
                  </a:lnTo>
                  <a:lnTo>
                    <a:pt x="236" y="717"/>
                  </a:lnTo>
                  <a:lnTo>
                    <a:pt x="239" y="714"/>
                  </a:lnTo>
                  <a:lnTo>
                    <a:pt x="244" y="711"/>
                  </a:lnTo>
                  <a:lnTo>
                    <a:pt x="249" y="706"/>
                  </a:lnTo>
                  <a:lnTo>
                    <a:pt x="251" y="699"/>
                  </a:lnTo>
                  <a:lnTo>
                    <a:pt x="254" y="691"/>
                  </a:lnTo>
                  <a:lnTo>
                    <a:pt x="254" y="688"/>
                  </a:lnTo>
                  <a:lnTo>
                    <a:pt x="256" y="686"/>
                  </a:lnTo>
                  <a:lnTo>
                    <a:pt x="262" y="683"/>
                  </a:lnTo>
                  <a:lnTo>
                    <a:pt x="264" y="688"/>
                  </a:lnTo>
                  <a:lnTo>
                    <a:pt x="267" y="696"/>
                  </a:lnTo>
                  <a:lnTo>
                    <a:pt x="256" y="701"/>
                  </a:lnTo>
                  <a:lnTo>
                    <a:pt x="249" y="709"/>
                  </a:lnTo>
                  <a:lnTo>
                    <a:pt x="241" y="717"/>
                  </a:lnTo>
                  <a:lnTo>
                    <a:pt x="236" y="724"/>
                  </a:lnTo>
                  <a:lnTo>
                    <a:pt x="236" y="732"/>
                  </a:lnTo>
                  <a:lnTo>
                    <a:pt x="244" y="740"/>
                  </a:lnTo>
                  <a:lnTo>
                    <a:pt x="236" y="742"/>
                  </a:lnTo>
                  <a:lnTo>
                    <a:pt x="228" y="750"/>
                  </a:lnTo>
                  <a:lnTo>
                    <a:pt x="226" y="760"/>
                  </a:lnTo>
                  <a:lnTo>
                    <a:pt x="223" y="768"/>
                  </a:lnTo>
                  <a:lnTo>
                    <a:pt x="223" y="773"/>
                  </a:lnTo>
                  <a:lnTo>
                    <a:pt x="221" y="778"/>
                  </a:lnTo>
                  <a:lnTo>
                    <a:pt x="218" y="783"/>
                  </a:lnTo>
                  <a:lnTo>
                    <a:pt x="215" y="791"/>
                  </a:lnTo>
                  <a:lnTo>
                    <a:pt x="210" y="794"/>
                  </a:lnTo>
                  <a:lnTo>
                    <a:pt x="208" y="801"/>
                  </a:lnTo>
                  <a:lnTo>
                    <a:pt x="208" y="809"/>
                  </a:lnTo>
                  <a:lnTo>
                    <a:pt x="210" y="812"/>
                  </a:lnTo>
                  <a:lnTo>
                    <a:pt x="218" y="814"/>
                  </a:lnTo>
                  <a:lnTo>
                    <a:pt x="226" y="814"/>
                  </a:lnTo>
                  <a:lnTo>
                    <a:pt x="241" y="812"/>
                  </a:lnTo>
                  <a:lnTo>
                    <a:pt x="241" y="814"/>
                  </a:lnTo>
                  <a:lnTo>
                    <a:pt x="241" y="817"/>
                  </a:lnTo>
                  <a:lnTo>
                    <a:pt x="236" y="819"/>
                  </a:lnTo>
                  <a:lnTo>
                    <a:pt x="233" y="819"/>
                  </a:lnTo>
                  <a:lnTo>
                    <a:pt x="226" y="822"/>
                  </a:lnTo>
                  <a:lnTo>
                    <a:pt x="223" y="825"/>
                  </a:lnTo>
                  <a:lnTo>
                    <a:pt x="221" y="830"/>
                  </a:lnTo>
                  <a:lnTo>
                    <a:pt x="218" y="832"/>
                  </a:lnTo>
                  <a:lnTo>
                    <a:pt x="215" y="837"/>
                  </a:lnTo>
                  <a:lnTo>
                    <a:pt x="213" y="845"/>
                  </a:lnTo>
                  <a:lnTo>
                    <a:pt x="215" y="848"/>
                  </a:lnTo>
                  <a:lnTo>
                    <a:pt x="208" y="843"/>
                  </a:lnTo>
                  <a:lnTo>
                    <a:pt x="197" y="843"/>
                  </a:lnTo>
                  <a:lnTo>
                    <a:pt x="190" y="850"/>
                  </a:lnTo>
                  <a:lnTo>
                    <a:pt x="161" y="850"/>
                  </a:lnTo>
                  <a:lnTo>
                    <a:pt x="156" y="853"/>
                  </a:lnTo>
                  <a:lnTo>
                    <a:pt x="154" y="853"/>
                  </a:lnTo>
                  <a:lnTo>
                    <a:pt x="149" y="855"/>
                  </a:lnTo>
                  <a:lnTo>
                    <a:pt x="143" y="858"/>
                  </a:lnTo>
                  <a:lnTo>
                    <a:pt x="141" y="861"/>
                  </a:lnTo>
                  <a:lnTo>
                    <a:pt x="141" y="863"/>
                  </a:lnTo>
                  <a:lnTo>
                    <a:pt x="141" y="866"/>
                  </a:lnTo>
                  <a:lnTo>
                    <a:pt x="138" y="866"/>
                  </a:lnTo>
                  <a:lnTo>
                    <a:pt x="136" y="868"/>
                  </a:lnTo>
                  <a:lnTo>
                    <a:pt x="133" y="873"/>
                  </a:lnTo>
                  <a:lnTo>
                    <a:pt x="133" y="876"/>
                  </a:lnTo>
                  <a:lnTo>
                    <a:pt x="133" y="881"/>
                  </a:lnTo>
                  <a:lnTo>
                    <a:pt x="138" y="891"/>
                  </a:lnTo>
                  <a:lnTo>
                    <a:pt x="146" y="897"/>
                  </a:lnTo>
                  <a:lnTo>
                    <a:pt x="151" y="897"/>
                  </a:lnTo>
                  <a:lnTo>
                    <a:pt x="159" y="899"/>
                  </a:lnTo>
                  <a:lnTo>
                    <a:pt x="167" y="899"/>
                  </a:lnTo>
                  <a:lnTo>
                    <a:pt x="174" y="897"/>
                  </a:lnTo>
                  <a:lnTo>
                    <a:pt x="177" y="897"/>
                  </a:lnTo>
                  <a:lnTo>
                    <a:pt x="192" y="902"/>
                  </a:lnTo>
                  <a:lnTo>
                    <a:pt x="190" y="904"/>
                  </a:lnTo>
                  <a:lnTo>
                    <a:pt x="187" y="909"/>
                  </a:lnTo>
                  <a:lnTo>
                    <a:pt x="185" y="909"/>
                  </a:lnTo>
                  <a:lnTo>
                    <a:pt x="174" y="902"/>
                  </a:lnTo>
                  <a:lnTo>
                    <a:pt x="161" y="899"/>
                  </a:lnTo>
                  <a:lnTo>
                    <a:pt x="154" y="902"/>
                  </a:lnTo>
                  <a:lnTo>
                    <a:pt x="146" y="904"/>
                  </a:lnTo>
                  <a:lnTo>
                    <a:pt x="138" y="909"/>
                  </a:lnTo>
                  <a:lnTo>
                    <a:pt x="133" y="915"/>
                  </a:lnTo>
                  <a:lnTo>
                    <a:pt x="133" y="917"/>
                  </a:lnTo>
                  <a:lnTo>
                    <a:pt x="125" y="917"/>
                  </a:lnTo>
                  <a:lnTo>
                    <a:pt x="118" y="920"/>
                  </a:lnTo>
                  <a:lnTo>
                    <a:pt x="113" y="922"/>
                  </a:lnTo>
                  <a:lnTo>
                    <a:pt x="110" y="930"/>
                  </a:lnTo>
                  <a:lnTo>
                    <a:pt x="113" y="940"/>
                  </a:lnTo>
                  <a:lnTo>
                    <a:pt x="107" y="948"/>
                  </a:lnTo>
                  <a:lnTo>
                    <a:pt x="107" y="956"/>
                  </a:lnTo>
                  <a:lnTo>
                    <a:pt x="110" y="961"/>
                  </a:lnTo>
                  <a:lnTo>
                    <a:pt x="118" y="969"/>
                  </a:lnTo>
                  <a:lnTo>
                    <a:pt x="120" y="969"/>
                  </a:lnTo>
                  <a:lnTo>
                    <a:pt x="115" y="971"/>
                  </a:lnTo>
                  <a:lnTo>
                    <a:pt x="115" y="976"/>
                  </a:lnTo>
                  <a:lnTo>
                    <a:pt x="115" y="981"/>
                  </a:lnTo>
                  <a:lnTo>
                    <a:pt x="118" y="987"/>
                  </a:lnTo>
                  <a:lnTo>
                    <a:pt x="123" y="989"/>
                  </a:lnTo>
                  <a:lnTo>
                    <a:pt x="131" y="989"/>
                  </a:lnTo>
                  <a:lnTo>
                    <a:pt x="138" y="994"/>
                  </a:lnTo>
                  <a:lnTo>
                    <a:pt x="146" y="997"/>
                  </a:lnTo>
                  <a:lnTo>
                    <a:pt x="156" y="994"/>
                  </a:lnTo>
                  <a:lnTo>
                    <a:pt x="151" y="1005"/>
                  </a:lnTo>
                  <a:lnTo>
                    <a:pt x="149" y="1007"/>
                  </a:lnTo>
                  <a:lnTo>
                    <a:pt x="146" y="1012"/>
                  </a:lnTo>
                  <a:lnTo>
                    <a:pt x="143" y="1012"/>
                  </a:lnTo>
                  <a:lnTo>
                    <a:pt x="141" y="1017"/>
                  </a:lnTo>
                  <a:lnTo>
                    <a:pt x="138" y="1022"/>
                  </a:lnTo>
                  <a:lnTo>
                    <a:pt x="138" y="1030"/>
                  </a:lnTo>
                  <a:lnTo>
                    <a:pt x="138" y="1033"/>
                  </a:lnTo>
                  <a:lnTo>
                    <a:pt x="133" y="1035"/>
                  </a:lnTo>
                  <a:lnTo>
                    <a:pt x="128" y="1033"/>
                  </a:lnTo>
                  <a:lnTo>
                    <a:pt x="120" y="1030"/>
                  </a:lnTo>
                  <a:lnTo>
                    <a:pt x="110" y="1033"/>
                  </a:lnTo>
                  <a:lnTo>
                    <a:pt x="102" y="1040"/>
                  </a:lnTo>
                  <a:lnTo>
                    <a:pt x="102" y="1043"/>
                  </a:lnTo>
                  <a:lnTo>
                    <a:pt x="102" y="1053"/>
                  </a:lnTo>
                  <a:lnTo>
                    <a:pt x="102" y="1056"/>
                  </a:lnTo>
                  <a:lnTo>
                    <a:pt x="102" y="1061"/>
                  </a:lnTo>
                  <a:lnTo>
                    <a:pt x="107" y="1071"/>
                  </a:lnTo>
                  <a:lnTo>
                    <a:pt x="113" y="1074"/>
                  </a:lnTo>
                  <a:lnTo>
                    <a:pt x="118" y="1079"/>
                  </a:lnTo>
                  <a:lnTo>
                    <a:pt x="123" y="1079"/>
                  </a:lnTo>
                  <a:lnTo>
                    <a:pt x="131" y="1082"/>
                  </a:lnTo>
                  <a:lnTo>
                    <a:pt x="136" y="1079"/>
                  </a:lnTo>
                  <a:lnTo>
                    <a:pt x="138" y="1076"/>
                  </a:lnTo>
                  <a:lnTo>
                    <a:pt x="143" y="1071"/>
                  </a:lnTo>
                  <a:lnTo>
                    <a:pt x="159" y="1071"/>
                  </a:lnTo>
                  <a:lnTo>
                    <a:pt x="167" y="1069"/>
                  </a:lnTo>
                  <a:lnTo>
                    <a:pt x="179" y="1066"/>
                  </a:lnTo>
                  <a:lnTo>
                    <a:pt x="190" y="1066"/>
                  </a:lnTo>
                  <a:lnTo>
                    <a:pt x="197" y="1064"/>
                  </a:lnTo>
                  <a:lnTo>
                    <a:pt x="203" y="1058"/>
                  </a:lnTo>
                  <a:lnTo>
                    <a:pt x="210" y="1056"/>
                  </a:lnTo>
                  <a:lnTo>
                    <a:pt x="215" y="1053"/>
                  </a:lnTo>
                  <a:lnTo>
                    <a:pt x="218" y="1056"/>
                  </a:lnTo>
                  <a:lnTo>
                    <a:pt x="221" y="1058"/>
                  </a:lnTo>
                  <a:lnTo>
                    <a:pt x="228" y="1061"/>
                  </a:lnTo>
                  <a:lnTo>
                    <a:pt x="231" y="1061"/>
                  </a:lnTo>
                  <a:lnTo>
                    <a:pt x="236" y="1058"/>
                  </a:lnTo>
                  <a:lnTo>
                    <a:pt x="244" y="1056"/>
                  </a:lnTo>
                  <a:lnTo>
                    <a:pt x="246" y="1053"/>
                  </a:lnTo>
                  <a:lnTo>
                    <a:pt x="259" y="1046"/>
                  </a:lnTo>
                  <a:lnTo>
                    <a:pt x="269" y="1038"/>
                  </a:lnTo>
                  <a:lnTo>
                    <a:pt x="280" y="1025"/>
                  </a:lnTo>
                  <a:lnTo>
                    <a:pt x="285" y="1012"/>
                  </a:lnTo>
                  <a:lnTo>
                    <a:pt x="287" y="997"/>
                  </a:lnTo>
                  <a:lnTo>
                    <a:pt x="287" y="994"/>
                  </a:lnTo>
                  <a:lnTo>
                    <a:pt x="280" y="984"/>
                  </a:lnTo>
                  <a:lnTo>
                    <a:pt x="272" y="979"/>
                  </a:lnTo>
                  <a:lnTo>
                    <a:pt x="274" y="979"/>
                  </a:lnTo>
                  <a:lnTo>
                    <a:pt x="277" y="976"/>
                  </a:lnTo>
                  <a:lnTo>
                    <a:pt x="282" y="974"/>
                  </a:lnTo>
                  <a:lnTo>
                    <a:pt x="295" y="966"/>
                  </a:lnTo>
                  <a:lnTo>
                    <a:pt x="298" y="963"/>
                  </a:lnTo>
                  <a:lnTo>
                    <a:pt x="300" y="961"/>
                  </a:lnTo>
                  <a:lnTo>
                    <a:pt x="313" y="948"/>
                  </a:lnTo>
                  <a:lnTo>
                    <a:pt x="321" y="933"/>
                  </a:lnTo>
                  <a:lnTo>
                    <a:pt x="326" y="927"/>
                  </a:lnTo>
                  <a:lnTo>
                    <a:pt x="334" y="920"/>
                  </a:lnTo>
                  <a:lnTo>
                    <a:pt x="344" y="915"/>
                  </a:lnTo>
                  <a:lnTo>
                    <a:pt x="352" y="904"/>
                  </a:lnTo>
                  <a:lnTo>
                    <a:pt x="352" y="907"/>
                  </a:lnTo>
                  <a:lnTo>
                    <a:pt x="354" y="902"/>
                  </a:lnTo>
                  <a:lnTo>
                    <a:pt x="367" y="909"/>
                  </a:lnTo>
                  <a:lnTo>
                    <a:pt x="390" y="909"/>
                  </a:lnTo>
                  <a:lnTo>
                    <a:pt x="400" y="912"/>
                  </a:lnTo>
                  <a:lnTo>
                    <a:pt x="408" y="917"/>
                  </a:lnTo>
                  <a:lnTo>
                    <a:pt x="413" y="920"/>
                  </a:lnTo>
                  <a:lnTo>
                    <a:pt x="424" y="912"/>
                  </a:lnTo>
                  <a:lnTo>
                    <a:pt x="429" y="907"/>
                  </a:lnTo>
                  <a:lnTo>
                    <a:pt x="434" y="902"/>
                  </a:lnTo>
                  <a:lnTo>
                    <a:pt x="439" y="897"/>
                  </a:lnTo>
                  <a:lnTo>
                    <a:pt x="449" y="894"/>
                  </a:lnTo>
                  <a:lnTo>
                    <a:pt x="457" y="897"/>
                  </a:lnTo>
                  <a:lnTo>
                    <a:pt x="465" y="899"/>
                  </a:lnTo>
                  <a:lnTo>
                    <a:pt x="483" y="909"/>
                  </a:lnTo>
                  <a:lnTo>
                    <a:pt x="483" y="899"/>
                  </a:lnTo>
                  <a:lnTo>
                    <a:pt x="485" y="897"/>
                  </a:lnTo>
                  <a:lnTo>
                    <a:pt x="493" y="894"/>
                  </a:lnTo>
                  <a:lnTo>
                    <a:pt x="508" y="889"/>
                  </a:lnTo>
                  <a:lnTo>
                    <a:pt x="516" y="884"/>
                  </a:lnTo>
                  <a:lnTo>
                    <a:pt x="519" y="876"/>
                  </a:lnTo>
                  <a:lnTo>
                    <a:pt x="524" y="863"/>
                  </a:lnTo>
                  <a:lnTo>
                    <a:pt x="531" y="855"/>
                  </a:lnTo>
                  <a:lnTo>
                    <a:pt x="539" y="850"/>
                  </a:lnTo>
                  <a:lnTo>
                    <a:pt x="547" y="850"/>
                  </a:lnTo>
                  <a:lnTo>
                    <a:pt x="555" y="853"/>
                  </a:lnTo>
                  <a:lnTo>
                    <a:pt x="570" y="830"/>
                  </a:lnTo>
                  <a:lnTo>
                    <a:pt x="575" y="830"/>
                  </a:lnTo>
                  <a:lnTo>
                    <a:pt x="583" y="832"/>
                  </a:lnTo>
                  <a:lnTo>
                    <a:pt x="588" y="832"/>
                  </a:lnTo>
                  <a:lnTo>
                    <a:pt x="609" y="814"/>
                  </a:lnTo>
                  <a:lnTo>
                    <a:pt x="621" y="799"/>
                  </a:lnTo>
                  <a:lnTo>
                    <a:pt x="665" y="799"/>
                  </a:lnTo>
                  <a:lnTo>
                    <a:pt x="670" y="783"/>
                  </a:lnTo>
                  <a:lnTo>
                    <a:pt x="673" y="778"/>
                  </a:lnTo>
                  <a:lnTo>
                    <a:pt x="675" y="776"/>
                  </a:lnTo>
                  <a:lnTo>
                    <a:pt x="683" y="776"/>
                  </a:lnTo>
                  <a:lnTo>
                    <a:pt x="688" y="778"/>
                  </a:lnTo>
                  <a:lnTo>
                    <a:pt x="701" y="786"/>
                  </a:lnTo>
                  <a:lnTo>
                    <a:pt x="716" y="768"/>
                  </a:lnTo>
                  <a:lnTo>
                    <a:pt x="722" y="722"/>
                  </a:lnTo>
                  <a:lnTo>
                    <a:pt x="722" y="719"/>
                  </a:lnTo>
                  <a:lnTo>
                    <a:pt x="732" y="709"/>
                  </a:lnTo>
                  <a:lnTo>
                    <a:pt x="740" y="704"/>
                  </a:lnTo>
                  <a:lnTo>
                    <a:pt x="750" y="704"/>
                  </a:lnTo>
                  <a:lnTo>
                    <a:pt x="752" y="701"/>
                  </a:lnTo>
                  <a:lnTo>
                    <a:pt x="755" y="696"/>
                  </a:lnTo>
                  <a:lnTo>
                    <a:pt x="760" y="691"/>
                  </a:lnTo>
                  <a:lnTo>
                    <a:pt x="776" y="686"/>
                  </a:lnTo>
                  <a:lnTo>
                    <a:pt x="781" y="686"/>
                  </a:lnTo>
                  <a:lnTo>
                    <a:pt x="783" y="678"/>
                  </a:lnTo>
                  <a:lnTo>
                    <a:pt x="783" y="655"/>
                  </a:lnTo>
                  <a:lnTo>
                    <a:pt x="783" y="647"/>
                  </a:lnTo>
                  <a:lnTo>
                    <a:pt x="783" y="642"/>
                  </a:lnTo>
                  <a:lnTo>
                    <a:pt x="781" y="640"/>
                  </a:lnTo>
                  <a:lnTo>
                    <a:pt x="776" y="637"/>
                  </a:lnTo>
                  <a:lnTo>
                    <a:pt x="776" y="634"/>
                  </a:lnTo>
                  <a:lnTo>
                    <a:pt x="773" y="632"/>
                  </a:lnTo>
                  <a:lnTo>
                    <a:pt x="776" y="629"/>
                  </a:lnTo>
                  <a:lnTo>
                    <a:pt x="781" y="619"/>
                  </a:lnTo>
                  <a:lnTo>
                    <a:pt x="788" y="609"/>
                  </a:lnTo>
                  <a:lnTo>
                    <a:pt x="796" y="596"/>
                  </a:lnTo>
                  <a:lnTo>
                    <a:pt x="796" y="591"/>
                  </a:lnTo>
                  <a:lnTo>
                    <a:pt x="796" y="586"/>
                  </a:lnTo>
                  <a:lnTo>
                    <a:pt x="791" y="575"/>
                  </a:lnTo>
                  <a:lnTo>
                    <a:pt x="783" y="568"/>
                  </a:lnTo>
                  <a:lnTo>
                    <a:pt x="778" y="562"/>
                  </a:lnTo>
                  <a:lnTo>
                    <a:pt x="770" y="565"/>
                  </a:lnTo>
                  <a:lnTo>
                    <a:pt x="758" y="570"/>
                  </a:lnTo>
                  <a:lnTo>
                    <a:pt x="737" y="578"/>
                  </a:lnTo>
                  <a:lnTo>
                    <a:pt x="729" y="580"/>
                  </a:lnTo>
                  <a:lnTo>
                    <a:pt x="724" y="578"/>
                  </a:lnTo>
                  <a:lnTo>
                    <a:pt x="719" y="575"/>
                  </a:lnTo>
                  <a:lnTo>
                    <a:pt x="716" y="573"/>
                  </a:lnTo>
                  <a:lnTo>
                    <a:pt x="719" y="565"/>
                  </a:lnTo>
                  <a:lnTo>
                    <a:pt x="722" y="557"/>
                  </a:lnTo>
                  <a:lnTo>
                    <a:pt x="732" y="544"/>
                  </a:lnTo>
                  <a:lnTo>
                    <a:pt x="724" y="503"/>
                  </a:lnTo>
                  <a:lnTo>
                    <a:pt x="709" y="485"/>
                  </a:lnTo>
                  <a:lnTo>
                    <a:pt x="714" y="480"/>
                  </a:lnTo>
                  <a:lnTo>
                    <a:pt x="706" y="485"/>
                  </a:lnTo>
                  <a:lnTo>
                    <a:pt x="704" y="485"/>
                  </a:lnTo>
                  <a:lnTo>
                    <a:pt x="701" y="488"/>
                  </a:lnTo>
                  <a:lnTo>
                    <a:pt x="696" y="488"/>
                  </a:lnTo>
                  <a:lnTo>
                    <a:pt x="691" y="490"/>
                  </a:lnTo>
                  <a:lnTo>
                    <a:pt x="680" y="488"/>
                  </a:lnTo>
                  <a:lnTo>
                    <a:pt x="670" y="485"/>
                  </a:lnTo>
                  <a:lnTo>
                    <a:pt x="663" y="485"/>
                  </a:lnTo>
                  <a:lnTo>
                    <a:pt x="657" y="488"/>
                  </a:lnTo>
                  <a:lnTo>
                    <a:pt x="660" y="483"/>
                  </a:lnTo>
                  <a:lnTo>
                    <a:pt x="663" y="478"/>
                  </a:lnTo>
                  <a:lnTo>
                    <a:pt x="670" y="470"/>
                  </a:lnTo>
                  <a:lnTo>
                    <a:pt x="673" y="467"/>
                  </a:lnTo>
                  <a:lnTo>
                    <a:pt x="678" y="462"/>
                  </a:lnTo>
                  <a:lnTo>
                    <a:pt x="678" y="460"/>
                  </a:lnTo>
                  <a:lnTo>
                    <a:pt x="678" y="454"/>
                  </a:lnTo>
                  <a:lnTo>
                    <a:pt x="680" y="452"/>
                  </a:lnTo>
                  <a:lnTo>
                    <a:pt x="683" y="449"/>
                  </a:lnTo>
                  <a:lnTo>
                    <a:pt x="688" y="444"/>
                  </a:lnTo>
                  <a:lnTo>
                    <a:pt x="688" y="439"/>
                  </a:lnTo>
                  <a:lnTo>
                    <a:pt x="693" y="436"/>
                  </a:lnTo>
                  <a:lnTo>
                    <a:pt x="693" y="434"/>
                  </a:lnTo>
                  <a:lnTo>
                    <a:pt x="693" y="431"/>
                  </a:lnTo>
                  <a:lnTo>
                    <a:pt x="704" y="424"/>
                  </a:lnTo>
                  <a:lnTo>
                    <a:pt x="709" y="413"/>
                  </a:lnTo>
                  <a:lnTo>
                    <a:pt x="716" y="406"/>
                  </a:lnTo>
                  <a:lnTo>
                    <a:pt x="722" y="395"/>
                  </a:lnTo>
                  <a:lnTo>
                    <a:pt x="724" y="388"/>
                  </a:lnTo>
                  <a:lnTo>
                    <a:pt x="727" y="385"/>
                  </a:lnTo>
                  <a:lnTo>
                    <a:pt x="729" y="382"/>
                  </a:lnTo>
                  <a:lnTo>
                    <a:pt x="729" y="377"/>
                  </a:lnTo>
                  <a:lnTo>
                    <a:pt x="732" y="375"/>
                  </a:lnTo>
                  <a:lnTo>
                    <a:pt x="729" y="370"/>
                  </a:lnTo>
                  <a:lnTo>
                    <a:pt x="727" y="367"/>
                  </a:lnTo>
                  <a:lnTo>
                    <a:pt x="722" y="365"/>
                  </a:lnTo>
                  <a:lnTo>
                    <a:pt x="716" y="367"/>
                  </a:lnTo>
                  <a:lnTo>
                    <a:pt x="714" y="367"/>
                  </a:lnTo>
                  <a:lnTo>
                    <a:pt x="714" y="370"/>
                  </a:lnTo>
                  <a:lnTo>
                    <a:pt x="709" y="375"/>
                  </a:lnTo>
                  <a:lnTo>
                    <a:pt x="706" y="377"/>
                  </a:lnTo>
                  <a:lnTo>
                    <a:pt x="704" y="382"/>
                  </a:lnTo>
                  <a:lnTo>
                    <a:pt x="698" y="382"/>
                  </a:lnTo>
                  <a:lnTo>
                    <a:pt x="696" y="385"/>
                  </a:lnTo>
                  <a:lnTo>
                    <a:pt x="696" y="382"/>
                  </a:lnTo>
                  <a:lnTo>
                    <a:pt x="693" y="382"/>
                  </a:lnTo>
                  <a:lnTo>
                    <a:pt x="691" y="380"/>
                  </a:lnTo>
                  <a:lnTo>
                    <a:pt x="686" y="375"/>
                  </a:lnTo>
                  <a:lnTo>
                    <a:pt x="673" y="375"/>
                  </a:lnTo>
                  <a:lnTo>
                    <a:pt x="673" y="372"/>
                  </a:lnTo>
                  <a:lnTo>
                    <a:pt x="675" y="365"/>
                  </a:lnTo>
                  <a:lnTo>
                    <a:pt x="678" y="357"/>
                  </a:lnTo>
                  <a:lnTo>
                    <a:pt x="678" y="354"/>
                  </a:lnTo>
                  <a:lnTo>
                    <a:pt x="678" y="349"/>
                  </a:lnTo>
                  <a:lnTo>
                    <a:pt x="675" y="344"/>
                  </a:lnTo>
                  <a:lnTo>
                    <a:pt x="678" y="339"/>
                  </a:lnTo>
                  <a:lnTo>
                    <a:pt x="678" y="336"/>
                  </a:lnTo>
                  <a:lnTo>
                    <a:pt x="678" y="334"/>
                  </a:lnTo>
                  <a:lnTo>
                    <a:pt x="680" y="331"/>
                  </a:lnTo>
                  <a:lnTo>
                    <a:pt x="683" y="329"/>
                  </a:lnTo>
                  <a:lnTo>
                    <a:pt x="686" y="326"/>
                  </a:lnTo>
                  <a:lnTo>
                    <a:pt x="691" y="326"/>
                  </a:lnTo>
                  <a:lnTo>
                    <a:pt x="696" y="323"/>
                  </a:lnTo>
                  <a:lnTo>
                    <a:pt x="701" y="318"/>
                  </a:lnTo>
                  <a:lnTo>
                    <a:pt x="704" y="318"/>
                  </a:lnTo>
                  <a:lnTo>
                    <a:pt x="709" y="316"/>
                  </a:lnTo>
                  <a:lnTo>
                    <a:pt x="711" y="313"/>
                  </a:lnTo>
                  <a:lnTo>
                    <a:pt x="714" y="308"/>
                  </a:lnTo>
                  <a:lnTo>
                    <a:pt x="714" y="303"/>
                  </a:lnTo>
                  <a:lnTo>
                    <a:pt x="716" y="298"/>
                  </a:lnTo>
                  <a:lnTo>
                    <a:pt x="722" y="295"/>
                  </a:lnTo>
                  <a:lnTo>
                    <a:pt x="724" y="290"/>
                  </a:lnTo>
                  <a:lnTo>
                    <a:pt x="732" y="287"/>
                  </a:lnTo>
                  <a:lnTo>
                    <a:pt x="734" y="287"/>
                  </a:lnTo>
                  <a:lnTo>
                    <a:pt x="737" y="285"/>
                  </a:lnTo>
                  <a:lnTo>
                    <a:pt x="740" y="282"/>
                  </a:lnTo>
                  <a:lnTo>
                    <a:pt x="742" y="280"/>
                  </a:lnTo>
                  <a:lnTo>
                    <a:pt x="747" y="277"/>
                  </a:lnTo>
                  <a:lnTo>
                    <a:pt x="752" y="272"/>
                  </a:lnTo>
                  <a:lnTo>
                    <a:pt x="760" y="267"/>
                  </a:lnTo>
                  <a:lnTo>
                    <a:pt x="768" y="259"/>
                  </a:lnTo>
                  <a:lnTo>
                    <a:pt x="778" y="251"/>
                  </a:lnTo>
                  <a:lnTo>
                    <a:pt x="788" y="244"/>
                  </a:lnTo>
                  <a:lnTo>
                    <a:pt x="794" y="239"/>
                  </a:lnTo>
                  <a:lnTo>
                    <a:pt x="796" y="233"/>
                  </a:lnTo>
                  <a:lnTo>
                    <a:pt x="799" y="231"/>
                  </a:lnTo>
                  <a:lnTo>
                    <a:pt x="801" y="228"/>
                  </a:lnTo>
                  <a:lnTo>
                    <a:pt x="804" y="221"/>
                  </a:lnTo>
                  <a:lnTo>
                    <a:pt x="804" y="218"/>
                  </a:lnTo>
                  <a:lnTo>
                    <a:pt x="809" y="215"/>
                  </a:lnTo>
                  <a:lnTo>
                    <a:pt x="809" y="210"/>
                  </a:lnTo>
                  <a:lnTo>
                    <a:pt x="812" y="208"/>
                  </a:lnTo>
                  <a:lnTo>
                    <a:pt x="814" y="205"/>
                  </a:lnTo>
                  <a:lnTo>
                    <a:pt x="824" y="197"/>
                  </a:lnTo>
                  <a:lnTo>
                    <a:pt x="832" y="190"/>
                  </a:lnTo>
                  <a:lnTo>
                    <a:pt x="840" y="187"/>
                  </a:lnTo>
                  <a:lnTo>
                    <a:pt x="845" y="187"/>
                  </a:lnTo>
                  <a:lnTo>
                    <a:pt x="848" y="182"/>
                  </a:lnTo>
                  <a:lnTo>
                    <a:pt x="855" y="182"/>
                  </a:lnTo>
                  <a:lnTo>
                    <a:pt x="860" y="179"/>
                  </a:lnTo>
                  <a:lnTo>
                    <a:pt x="866" y="174"/>
                  </a:lnTo>
                  <a:lnTo>
                    <a:pt x="868" y="169"/>
                  </a:lnTo>
                  <a:lnTo>
                    <a:pt x="873" y="167"/>
                  </a:lnTo>
                  <a:lnTo>
                    <a:pt x="876" y="161"/>
                  </a:lnTo>
                  <a:lnTo>
                    <a:pt x="876" y="159"/>
                  </a:lnTo>
                  <a:lnTo>
                    <a:pt x="881" y="154"/>
                  </a:lnTo>
                  <a:lnTo>
                    <a:pt x="886" y="151"/>
                  </a:lnTo>
                  <a:lnTo>
                    <a:pt x="889" y="149"/>
                  </a:lnTo>
                  <a:lnTo>
                    <a:pt x="891" y="143"/>
                  </a:lnTo>
                  <a:lnTo>
                    <a:pt x="894" y="136"/>
                  </a:lnTo>
                  <a:lnTo>
                    <a:pt x="894" y="133"/>
                  </a:lnTo>
                  <a:lnTo>
                    <a:pt x="896" y="131"/>
                  </a:lnTo>
                  <a:lnTo>
                    <a:pt x="896" y="128"/>
                  </a:lnTo>
                  <a:lnTo>
                    <a:pt x="896" y="125"/>
                  </a:lnTo>
                  <a:lnTo>
                    <a:pt x="899" y="120"/>
                  </a:lnTo>
                  <a:lnTo>
                    <a:pt x="902" y="118"/>
                  </a:lnTo>
                  <a:lnTo>
                    <a:pt x="902" y="115"/>
                  </a:lnTo>
                  <a:lnTo>
                    <a:pt x="904" y="113"/>
                  </a:lnTo>
                  <a:lnTo>
                    <a:pt x="907" y="105"/>
                  </a:lnTo>
                  <a:lnTo>
                    <a:pt x="907" y="100"/>
                  </a:lnTo>
                  <a:lnTo>
                    <a:pt x="902" y="89"/>
                  </a:lnTo>
                  <a:lnTo>
                    <a:pt x="896" y="87"/>
                  </a:lnTo>
                  <a:lnTo>
                    <a:pt x="889" y="89"/>
                  </a:lnTo>
                  <a:lnTo>
                    <a:pt x="886" y="89"/>
                  </a:lnTo>
                  <a:lnTo>
                    <a:pt x="884" y="84"/>
                  </a:lnTo>
                  <a:lnTo>
                    <a:pt x="884" y="79"/>
                  </a:lnTo>
                  <a:lnTo>
                    <a:pt x="886" y="77"/>
                  </a:lnTo>
                  <a:lnTo>
                    <a:pt x="889" y="71"/>
                  </a:lnTo>
                  <a:lnTo>
                    <a:pt x="896" y="66"/>
                  </a:lnTo>
                  <a:lnTo>
                    <a:pt x="899" y="59"/>
                  </a:lnTo>
                  <a:lnTo>
                    <a:pt x="902" y="51"/>
                  </a:lnTo>
                  <a:lnTo>
                    <a:pt x="902" y="48"/>
                  </a:lnTo>
                  <a:lnTo>
                    <a:pt x="902" y="46"/>
                  </a:lnTo>
                  <a:lnTo>
                    <a:pt x="904" y="46"/>
                  </a:lnTo>
                  <a:lnTo>
                    <a:pt x="904" y="43"/>
                  </a:lnTo>
                  <a:lnTo>
                    <a:pt x="907" y="41"/>
                  </a:lnTo>
                  <a:lnTo>
                    <a:pt x="909" y="33"/>
                  </a:lnTo>
                  <a:lnTo>
                    <a:pt x="909" y="30"/>
                  </a:lnTo>
                  <a:lnTo>
                    <a:pt x="909" y="25"/>
                  </a:lnTo>
                  <a:lnTo>
                    <a:pt x="912" y="25"/>
                  </a:lnTo>
                  <a:lnTo>
                    <a:pt x="912" y="17"/>
                  </a:lnTo>
                  <a:lnTo>
                    <a:pt x="909" y="15"/>
                  </a:lnTo>
                  <a:lnTo>
                    <a:pt x="907" y="12"/>
                  </a:lnTo>
                  <a:lnTo>
                    <a:pt x="894" y="10"/>
                  </a:lnTo>
                  <a:lnTo>
                    <a:pt x="886" y="10"/>
                  </a:lnTo>
                  <a:lnTo>
                    <a:pt x="876" y="12"/>
                  </a:lnTo>
                  <a:lnTo>
                    <a:pt x="873" y="10"/>
                  </a:lnTo>
                  <a:lnTo>
                    <a:pt x="871" y="7"/>
                  </a:lnTo>
                  <a:lnTo>
                    <a:pt x="866" y="5"/>
                  </a:lnTo>
                  <a:lnTo>
                    <a:pt x="863" y="5"/>
                  </a:lnTo>
                  <a:lnTo>
                    <a:pt x="858" y="7"/>
                  </a:lnTo>
                  <a:lnTo>
                    <a:pt x="842" y="7"/>
                  </a:lnTo>
                  <a:lnTo>
                    <a:pt x="837" y="10"/>
                  </a:lnTo>
                  <a:lnTo>
                    <a:pt x="832" y="10"/>
                  </a:lnTo>
                  <a:lnTo>
                    <a:pt x="827" y="5"/>
                  </a:lnTo>
                  <a:lnTo>
                    <a:pt x="824" y="0"/>
                  </a:lnTo>
                  <a:lnTo>
                    <a:pt x="819" y="0"/>
                  </a:lnTo>
                </a:path>
                <a:path w="940" h="1765">
                  <a:moveTo>
                    <a:pt x="447" y="904"/>
                  </a:moveTo>
                  <a:lnTo>
                    <a:pt x="442" y="907"/>
                  </a:lnTo>
                  <a:lnTo>
                    <a:pt x="436" y="917"/>
                  </a:lnTo>
                  <a:lnTo>
                    <a:pt x="426" y="922"/>
                  </a:lnTo>
                  <a:lnTo>
                    <a:pt x="413" y="930"/>
                  </a:lnTo>
                  <a:lnTo>
                    <a:pt x="408" y="927"/>
                  </a:lnTo>
                  <a:lnTo>
                    <a:pt x="403" y="925"/>
                  </a:lnTo>
                  <a:lnTo>
                    <a:pt x="398" y="922"/>
                  </a:lnTo>
                  <a:lnTo>
                    <a:pt x="393" y="920"/>
                  </a:lnTo>
                  <a:lnTo>
                    <a:pt x="377" y="922"/>
                  </a:lnTo>
                  <a:lnTo>
                    <a:pt x="364" y="920"/>
                  </a:lnTo>
                  <a:lnTo>
                    <a:pt x="357" y="917"/>
                  </a:lnTo>
                  <a:lnTo>
                    <a:pt x="349" y="912"/>
                  </a:lnTo>
                  <a:lnTo>
                    <a:pt x="346" y="915"/>
                  </a:lnTo>
                  <a:lnTo>
                    <a:pt x="341" y="925"/>
                  </a:lnTo>
                  <a:lnTo>
                    <a:pt x="336" y="933"/>
                  </a:lnTo>
                  <a:lnTo>
                    <a:pt x="334" y="938"/>
                  </a:lnTo>
                  <a:lnTo>
                    <a:pt x="328" y="945"/>
                  </a:lnTo>
                  <a:lnTo>
                    <a:pt x="326" y="951"/>
                  </a:lnTo>
                  <a:lnTo>
                    <a:pt x="328" y="953"/>
                  </a:lnTo>
                  <a:lnTo>
                    <a:pt x="323" y="958"/>
                  </a:lnTo>
                  <a:lnTo>
                    <a:pt x="316" y="971"/>
                  </a:lnTo>
                  <a:lnTo>
                    <a:pt x="313" y="976"/>
                  </a:lnTo>
                  <a:lnTo>
                    <a:pt x="316" y="981"/>
                  </a:lnTo>
                  <a:lnTo>
                    <a:pt x="318" y="984"/>
                  </a:lnTo>
                  <a:lnTo>
                    <a:pt x="321" y="987"/>
                  </a:lnTo>
                  <a:lnTo>
                    <a:pt x="316" y="992"/>
                  </a:lnTo>
                  <a:lnTo>
                    <a:pt x="310" y="997"/>
                  </a:lnTo>
                  <a:lnTo>
                    <a:pt x="303" y="1002"/>
                  </a:lnTo>
                  <a:lnTo>
                    <a:pt x="292" y="1007"/>
                  </a:lnTo>
                  <a:lnTo>
                    <a:pt x="290" y="1010"/>
                  </a:lnTo>
                  <a:lnTo>
                    <a:pt x="287" y="1015"/>
                  </a:lnTo>
                  <a:lnTo>
                    <a:pt x="287" y="1020"/>
                  </a:lnTo>
                  <a:lnTo>
                    <a:pt x="290" y="1025"/>
                  </a:lnTo>
                  <a:lnTo>
                    <a:pt x="295" y="1033"/>
                  </a:lnTo>
                  <a:lnTo>
                    <a:pt x="290" y="1038"/>
                  </a:lnTo>
                  <a:lnTo>
                    <a:pt x="287" y="1040"/>
                  </a:lnTo>
                  <a:lnTo>
                    <a:pt x="285" y="1043"/>
                  </a:lnTo>
                  <a:lnTo>
                    <a:pt x="277" y="1046"/>
                  </a:lnTo>
                  <a:lnTo>
                    <a:pt x="272" y="1051"/>
                  </a:lnTo>
                  <a:lnTo>
                    <a:pt x="272" y="1056"/>
                  </a:lnTo>
                  <a:lnTo>
                    <a:pt x="272" y="1061"/>
                  </a:lnTo>
                  <a:lnTo>
                    <a:pt x="272" y="1066"/>
                  </a:lnTo>
                  <a:lnTo>
                    <a:pt x="272" y="1071"/>
                  </a:lnTo>
                  <a:lnTo>
                    <a:pt x="269" y="1076"/>
                  </a:lnTo>
                  <a:lnTo>
                    <a:pt x="267" y="1076"/>
                  </a:lnTo>
                  <a:lnTo>
                    <a:pt x="262" y="1071"/>
                  </a:lnTo>
                  <a:lnTo>
                    <a:pt x="254" y="1069"/>
                  </a:lnTo>
                  <a:lnTo>
                    <a:pt x="251" y="1071"/>
                  </a:lnTo>
                  <a:lnTo>
                    <a:pt x="246" y="1074"/>
                  </a:lnTo>
                  <a:lnTo>
                    <a:pt x="244" y="1082"/>
                  </a:lnTo>
                  <a:lnTo>
                    <a:pt x="236" y="1089"/>
                  </a:lnTo>
                  <a:lnTo>
                    <a:pt x="233" y="1094"/>
                  </a:lnTo>
                  <a:lnTo>
                    <a:pt x="239" y="1100"/>
                  </a:lnTo>
                  <a:lnTo>
                    <a:pt x="246" y="1097"/>
                  </a:lnTo>
                  <a:lnTo>
                    <a:pt x="249" y="1094"/>
                  </a:lnTo>
                  <a:lnTo>
                    <a:pt x="251" y="1092"/>
                  </a:lnTo>
                  <a:lnTo>
                    <a:pt x="251" y="1097"/>
                  </a:lnTo>
                  <a:lnTo>
                    <a:pt x="249" y="1105"/>
                  </a:lnTo>
                  <a:lnTo>
                    <a:pt x="249" y="1110"/>
                  </a:lnTo>
                  <a:lnTo>
                    <a:pt x="249" y="1112"/>
                  </a:lnTo>
                  <a:lnTo>
                    <a:pt x="249" y="1118"/>
                  </a:lnTo>
                  <a:lnTo>
                    <a:pt x="251" y="1123"/>
                  </a:lnTo>
                  <a:lnTo>
                    <a:pt x="251" y="1125"/>
                  </a:lnTo>
                  <a:lnTo>
                    <a:pt x="249" y="1128"/>
                  </a:lnTo>
                  <a:lnTo>
                    <a:pt x="233" y="1138"/>
                  </a:lnTo>
                  <a:lnTo>
                    <a:pt x="221" y="1148"/>
                  </a:lnTo>
                  <a:lnTo>
                    <a:pt x="213" y="1156"/>
                  </a:lnTo>
                  <a:lnTo>
                    <a:pt x="197" y="1172"/>
                  </a:lnTo>
                  <a:lnTo>
                    <a:pt x="192" y="1179"/>
                  </a:lnTo>
                  <a:lnTo>
                    <a:pt x="190" y="1192"/>
                  </a:lnTo>
                  <a:lnTo>
                    <a:pt x="190" y="1197"/>
                  </a:lnTo>
                  <a:lnTo>
                    <a:pt x="190" y="1200"/>
                  </a:lnTo>
                  <a:lnTo>
                    <a:pt x="190" y="1202"/>
                  </a:lnTo>
                  <a:lnTo>
                    <a:pt x="179" y="1208"/>
                  </a:lnTo>
                  <a:lnTo>
                    <a:pt x="172" y="1215"/>
                  </a:lnTo>
                  <a:lnTo>
                    <a:pt x="169" y="1210"/>
                  </a:lnTo>
                  <a:lnTo>
                    <a:pt x="164" y="1208"/>
                  </a:lnTo>
                  <a:lnTo>
                    <a:pt x="154" y="1208"/>
                  </a:lnTo>
                  <a:lnTo>
                    <a:pt x="146" y="1210"/>
                  </a:lnTo>
                  <a:lnTo>
                    <a:pt x="141" y="1215"/>
                  </a:lnTo>
                  <a:lnTo>
                    <a:pt x="123" y="1231"/>
                  </a:lnTo>
                  <a:lnTo>
                    <a:pt x="120" y="1228"/>
                  </a:lnTo>
                  <a:lnTo>
                    <a:pt x="115" y="1226"/>
                  </a:lnTo>
                  <a:lnTo>
                    <a:pt x="110" y="1228"/>
                  </a:lnTo>
                  <a:lnTo>
                    <a:pt x="107" y="1231"/>
                  </a:lnTo>
                  <a:lnTo>
                    <a:pt x="97" y="1236"/>
                  </a:lnTo>
                  <a:lnTo>
                    <a:pt x="84" y="1241"/>
                  </a:lnTo>
                  <a:lnTo>
                    <a:pt x="82" y="1244"/>
                  </a:lnTo>
                  <a:lnTo>
                    <a:pt x="79" y="1251"/>
                  </a:lnTo>
                  <a:lnTo>
                    <a:pt x="77" y="1256"/>
                  </a:lnTo>
                  <a:lnTo>
                    <a:pt x="77" y="1264"/>
                  </a:lnTo>
                  <a:lnTo>
                    <a:pt x="74" y="1272"/>
                  </a:lnTo>
                  <a:lnTo>
                    <a:pt x="74" y="1277"/>
                  </a:lnTo>
                  <a:lnTo>
                    <a:pt x="74" y="1280"/>
                  </a:lnTo>
                  <a:lnTo>
                    <a:pt x="77" y="1285"/>
                  </a:lnTo>
                  <a:lnTo>
                    <a:pt x="74" y="1290"/>
                  </a:lnTo>
                  <a:lnTo>
                    <a:pt x="71" y="1292"/>
                  </a:lnTo>
                  <a:lnTo>
                    <a:pt x="69" y="1298"/>
                  </a:lnTo>
                  <a:lnTo>
                    <a:pt x="69" y="1305"/>
                  </a:lnTo>
                  <a:lnTo>
                    <a:pt x="66" y="1308"/>
                  </a:lnTo>
                  <a:lnTo>
                    <a:pt x="64" y="1313"/>
                  </a:lnTo>
                  <a:lnTo>
                    <a:pt x="64" y="1318"/>
                  </a:lnTo>
                  <a:lnTo>
                    <a:pt x="64" y="1323"/>
                  </a:lnTo>
                  <a:lnTo>
                    <a:pt x="66" y="1326"/>
                  </a:lnTo>
                  <a:lnTo>
                    <a:pt x="71" y="1331"/>
                  </a:lnTo>
                  <a:lnTo>
                    <a:pt x="87" y="1331"/>
                  </a:lnTo>
                  <a:lnTo>
                    <a:pt x="95" y="1326"/>
                  </a:lnTo>
                  <a:lnTo>
                    <a:pt x="102" y="1316"/>
                  </a:lnTo>
                  <a:lnTo>
                    <a:pt x="110" y="1308"/>
                  </a:lnTo>
                  <a:lnTo>
                    <a:pt x="118" y="1316"/>
                  </a:lnTo>
                  <a:lnTo>
                    <a:pt x="123" y="1321"/>
                  </a:lnTo>
                  <a:lnTo>
                    <a:pt x="125" y="1326"/>
                  </a:lnTo>
                  <a:lnTo>
                    <a:pt x="123" y="1326"/>
                  </a:lnTo>
                  <a:lnTo>
                    <a:pt x="120" y="1328"/>
                  </a:lnTo>
                  <a:lnTo>
                    <a:pt x="118" y="1331"/>
                  </a:lnTo>
                  <a:lnTo>
                    <a:pt x="113" y="1336"/>
                  </a:lnTo>
                  <a:lnTo>
                    <a:pt x="107" y="1349"/>
                  </a:lnTo>
                  <a:lnTo>
                    <a:pt x="107" y="1359"/>
                  </a:lnTo>
                  <a:lnTo>
                    <a:pt x="110" y="1364"/>
                  </a:lnTo>
                  <a:lnTo>
                    <a:pt x="115" y="1370"/>
                  </a:lnTo>
                  <a:lnTo>
                    <a:pt x="133" y="1370"/>
                  </a:lnTo>
                  <a:lnTo>
                    <a:pt x="141" y="1364"/>
                  </a:lnTo>
                  <a:lnTo>
                    <a:pt x="149" y="1354"/>
                  </a:lnTo>
                  <a:lnTo>
                    <a:pt x="151" y="1352"/>
                  </a:lnTo>
                  <a:lnTo>
                    <a:pt x="156" y="1352"/>
                  </a:lnTo>
                  <a:lnTo>
                    <a:pt x="169" y="1349"/>
                  </a:lnTo>
                  <a:lnTo>
                    <a:pt x="179" y="1344"/>
                  </a:lnTo>
                  <a:lnTo>
                    <a:pt x="182" y="1344"/>
                  </a:lnTo>
                  <a:lnTo>
                    <a:pt x="185" y="1336"/>
                  </a:lnTo>
                  <a:lnTo>
                    <a:pt x="185" y="1339"/>
                  </a:lnTo>
                  <a:lnTo>
                    <a:pt x="183" y="1340"/>
                  </a:lnTo>
                  <a:lnTo>
                    <a:pt x="187" y="1336"/>
                  </a:lnTo>
                  <a:lnTo>
                    <a:pt x="190" y="1334"/>
                  </a:lnTo>
                  <a:lnTo>
                    <a:pt x="195" y="1328"/>
                  </a:lnTo>
                  <a:lnTo>
                    <a:pt x="197" y="1323"/>
                  </a:lnTo>
                  <a:lnTo>
                    <a:pt x="197" y="1318"/>
                  </a:lnTo>
                  <a:lnTo>
                    <a:pt x="197" y="1313"/>
                  </a:lnTo>
                  <a:lnTo>
                    <a:pt x="197" y="1310"/>
                  </a:lnTo>
                  <a:lnTo>
                    <a:pt x="195" y="1305"/>
                  </a:lnTo>
                  <a:lnTo>
                    <a:pt x="195" y="1295"/>
                  </a:lnTo>
                  <a:lnTo>
                    <a:pt x="190" y="1282"/>
                  </a:lnTo>
                  <a:lnTo>
                    <a:pt x="203" y="1282"/>
                  </a:lnTo>
                  <a:lnTo>
                    <a:pt x="208" y="1280"/>
                  </a:lnTo>
                  <a:lnTo>
                    <a:pt x="213" y="1274"/>
                  </a:lnTo>
                  <a:lnTo>
                    <a:pt x="213" y="1269"/>
                  </a:lnTo>
                  <a:lnTo>
                    <a:pt x="213" y="1264"/>
                  </a:lnTo>
                  <a:lnTo>
                    <a:pt x="215" y="1262"/>
                  </a:lnTo>
                  <a:lnTo>
                    <a:pt x="215" y="1259"/>
                  </a:lnTo>
                  <a:lnTo>
                    <a:pt x="215" y="1254"/>
                  </a:lnTo>
                  <a:lnTo>
                    <a:pt x="215" y="1249"/>
                  </a:lnTo>
                  <a:lnTo>
                    <a:pt x="221" y="1249"/>
                  </a:lnTo>
                  <a:lnTo>
                    <a:pt x="226" y="1246"/>
                  </a:lnTo>
                  <a:lnTo>
                    <a:pt x="228" y="1244"/>
                  </a:lnTo>
                  <a:lnTo>
                    <a:pt x="231" y="1238"/>
                  </a:lnTo>
                  <a:lnTo>
                    <a:pt x="231" y="1233"/>
                  </a:lnTo>
                  <a:lnTo>
                    <a:pt x="233" y="1223"/>
                  </a:lnTo>
                  <a:lnTo>
                    <a:pt x="239" y="1210"/>
                  </a:lnTo>
                  <a:lnTo>
                    <a:pt x="241" y="1208"/>
                  </a:lnTo>
                  <a:lnTo>
                    <a:pt x="269" y="1154"/>
                  </a:lnTo>
                  <a:lnTo>
                    <a:pt x="272" y="1146"/>
                  </a:lnTo>
                  <a:lnTo>
                    <a:pt x="274" y="1138"/>
                  </a:lnTo>
                  <a:lnTo>
                    <a:pt x="277" y="1143"/>
                  </a:lnTo>
                  <a:lnTo>
                    <a:pt x="277" y="1146"/>
                  </a:lnTo>
                  <a:lnTo>
                    <a:pt x="282" y="1151"/>
                  </a:lnTo>
                  <a:lnTo>
                    <a:pt x="274" y="1164"/>
                  </a:lnTo>
                  <a:lnTo>
                    <a:pt x="267" y="1179"/>
                  </a:lnTo>
                  <a:lnTo>
                    <a:pt x="259" y="1197"/>
                  </a:lnTo>
                  <a:lnTo>
                    <a:pt x="256" y="1202"/>
                  </a:lnTo>
                  <a:lnTo>
                    <a:pt x="259" y="1213"/>
                  </a:lnTo>
                  <a:lnTo>
                    <a:pt x="262" y="1218"/>
                  </a:lnTo>
                  <a:lnTo>
                    <a:pt x="264" y="1220"/>
                  </a:lnTo>
                  <a:lnTo>
                    <a:pt x="262" y="1226"/>
                  </a:lnTo>
                  <a:lnTo>
                    <a:pt x="262" y="1231"/>
                  </a:lnTo>
                  <a:lnTo>
                    <a:pt x="264" y="1236"/>
                  </a:lnTo>
                  <a:lnTo>
                    <a:pt x="269" y="1241"/>
                  </a:lnTo>
                  <a:lnTo>
                    <a:pt x="272" y="1241"/>
                  </a:lnTo>
                  <a:lnTo>
                    <a:pt x="269" y="1254"/>
                  </a:lnTo>
                  <a:lnTo>
                    <a:pt x="267" y="1264"/>
                  </a:lnTo>
                  <a:lnTo>
                    <a:pt x="269" y="1274"/>
                  </a:lnTo>
                  <a:lnTo>
                    <a:pt x="272" y="1280"/>
                  </a:lnTo>
                  <a:lnTo>
                    <a:pt x="280" y="1285"/>
                  </a:lnTo>
                  <a:lnTo>
                    <a:pt x="280" y="1290"/>
                  </a:lnTo>
                  <a:lnTo>
                    <a:pt x="285" y="1295"/>
                  </a:lnTo>
                  <a:lnTo>
                    <a:pt x="282" y="1298"/>
                  </a:lnTo>
                  <a:lnTo>
                    <a:pt x="277" y="1305"/>
                  </a:lnTo>
                  <a:lnTo>
                    <a:pt x="269" y="1313"/>
                  </a:lnTo>
                  <a:lnTo>
                    <a:pt x="267" y="1316"/>
                  </a:lnTo>
                  <a:lnTo>
                    <a:pt x="267" y="1321"/>
                  </a:lnTo>
                  <a:lnTo>
                    <a:pt x="264" y="1344"/>
                  </a:lnTo>
                  <a:lnTo>
                    <a:pt x="256" y="1367"/>
                  </a:lnTo>
                  <a:lnTo>
                    <a:pt x="256" y="1372"/>
                  </a:lnTo>
                  <a:lnTo>
                    <a:pt x="256" y="1382"/>
                  </a:lnTo>
                  <a:lnTo>
                    <a:pt x="256" y="1393"/>
                  </a:lnTo>
                  <a:lnTo>
                    <a:pt x="256" y="1411"/>
                  </a:lnTo>
                  <a:lnTo>
                    <a:pt x="254" y="1418"/>
                  </a:lnTo>
                  <a:lnTo>
                    <a:pt x="251" y="1426"/>
                  </a:lnTo>
                  <a:lnTo>
                    <a:pt x="244" y="1431"/>
                  </a:lnTo>
                  <a:lnTo>
                    <a:pt x="239" y="1441"/>
                  </a:lnTo>
                  <a:lnTo>
                    <a:pt x="236" y="1449"/>
                  </a:lnTo>
                  <a:lnTo>
                    <a:pt x="236" y="1459"/>
                  </a:lnTo>
                  <a:lnTo>
                    <a:pt x="236" y="1470"/>
                  </a:lnTo>
                  <a:lnTo>
                    <a:pt x="236" y="1475"/>
                  </a:lnTo>
                  <a:lnTo>
                    <a:pt x="236" y="1483"/>
                  </a:lnTo>
                  <a:lnTo>
                    <a:pt x="239" y="1488"/>
                  </a:lnTo>
                  <a:lnTo>
                    <a:pt x="244" y="1490"/>
                  </a:lnTo>
                  <a:lnTo>
                    <a:pt x="249" y="1493"/>
                  </a:lnTo>
                  <a:lnTo>
                    <a:pt x="256" y="1495"/>
                  </a:lnTo>
                  <a:lnTo>
                    <a:pt x="264" y="1493"/>
                  </a:lnTo>
                  <a:lnTo>
                    <a:pt x="272" y="1488"/>
                  </a:lnTo>
                  <a:lnTo>
                    <a:pt x="282" y="1488"/>
                  </a:lnTo>
                  <a:lnTo>
                    <a:pt x="295" y="1485"/>
                  </a:lnTo>
                  <a:lnTo>
                    <a:pt x="300" y="1480"/>
                  </a:lnTo>
                  <a:lnTo>
                    <a:pt x="305" y="1475"/>
                  </a:lnTo>
                  <a:lnTo>
                    <a:pt x="310" y="1467"/>
                  </a:lnTo>
                  <a:lnTo>
                    <a:pt x="313" y="1462"/>
                  </a:lnTo>
                  <a:lnTo>
                    <a:pt x="316" y="1462"/>
                  </a:lnTo>
                  <a:lnTo>
                    <a:pt x="316" y="1457"/>
                  </a:lnTo>
                  <a:lnTo>
                    <a:pt x="316" y="1449"/>
                  </a:lnTo>
                  <a:lnTo>
                    <a:pt x="313" y="1439"/>
                  </a:lnTo>
                  <a:lnTo>
                    <a:pt x="308" y="1429"/>
                  </a:lnTo>
                  <a:lnTo>
                    <a:pt x="318" y="1400"/>
                  </a:lnTo>
                  <a:lnTo>
                    <a:pt x="323" y="1385"/>
                  </a:lnTo>
                  <a:lnTo>
                    <a:pt x="326" y="1377"/>
                  </a:lnTo>
                  <a:lnTo>
                    <a:pt x="331" y="1367"/>
                  </a:lnTo>
                  <a:lnTo>
                    <a:pt x="331" y="1359"/>
                  </a:lnTo>
                  <a:lnTo>
                    <a:pt x="328" y="1349"/>
                  </a:lnTo>
                  <a:lnTo>
                    <a:pt x="328" y="1339"/>
                  </a:lnTo>
                  <a:lnTo>
                    <a:pt x="328" y="1331"/>
                  </a:lnTo>
                  <a:lnTo>
                    <a:pt x="328" y="1328"/>
                  </a:lnTo>
                  <a:lnTo>
                    <a:pt x="334" y="1323"/>
                  </a:lnTo>
                  <a:lnTo>
                    <a:pt x="336" y="1313"/>
                  </a:lnTo>
                  <a:lnTo>
                    <a:pt x="341" y="1305"/>
                  </a:lnTo>
                  <a:lnTo>
                    <a:pt x="349" y="1298"/>
                  </a:lnTo>
                  <a:lnTo>
                    <a:pt x="357" y="1295"/>
                  </a:lnTo>
                  <a:lnTo>
                    <a:pt x="362" y="1290"/>
                  </a:lnTo>
                  <a:lnTo>
                    <a:pt x="364" y="1285"/>
                  </a:lnTo>
                  <a:lnTo>
                    <a:pt x="367" y="1280"/>
                  </a:lnTo>
                  <a:lnTo>
                    <a:pt x="364" y="1267"/>
                  </a:lnTo>
                  <a:lnTo>
                    <a:pt x="359" y="1256"/>
                  </a:lnTo>
                  <a:lnTo>
                    <a:pt x="362" y="1256"/>
                  </a:lnTo>
                  <a:lnTo>
                    <a:pt x="370" y="1259"/>
                  </a:lnTo>
                  <a:lnTo>
                    <a:pt x="377" y="1264"/>
                  </a:lnTo>
                  <a:lnTo>
                    <a:pt x="382" y="1267"/>
                  </a:lnTo>
                  <a:lnTo>
                    <a:pt x="388" y="1267"/>
                  </a:lnTo>
                  <a:lnTo>
                    <a:pt x="390" y="1262"/>
                  </a:lnTo>
                  <a:lnTo>
                    <a:pt x="393" y="1267"/>
                  </a:lnTo>
                  <a:lnTo>
                    <a:pt x="395" y="1269"/>
                  </a:lnTo>
                  <a:lnTo>
                    <a:pt x="395" y="1274"/>
                  </a:lnTo>
                  <a:lnTo>
                    <a:pt x="395" y="1282"/>
                  </a:lnTo>
                  <a:lnTo>
                    <a:pt x="400" y="1287"/>
                  </a:lnTo>
                  <a:lnTo>
                    <a:pt x="403" y="1290"/>
                  </a:lnTo>
                  <a:lnTo>
                    <a:pt x="411" y="1298"/>
                  </a:lnTo>
                  <a:lnTo>
                    <a:pt x="418" y="1308"/>
                  </a:lnTo>
                  <a:lnTo>
                    <a:pt x="421" y="1310"/>
                  </a:lnTo>
                  <a:lnTo>
                    <a:pt x="424" y="1313"/>
                  </a:lnTo>
                  <a:lnTo>
                    <a:pt x="431" y="1313"/>
                  </a:lnTo>
                  <a:lnTo>
                    <a:pt x="434" y="1308"/>
                  </a:lnTo>
                  <a:lnTo>
                    <a:pt x="436" y="1303"/>
                  </a:lnTo>
                  <a:lnTo>
                    <a:pt x="439" y="1292"/>
                  </a:lnTo>
                  <a:lnTo>
                    <a:pt x="442" y="1280"/>
                  </a:lnTo>
                  <a:lnTo>
                    <a:pt x="439" y="1269"/>
                  </a:lnTo>
                  <a:lnTo>
                    <a:pt x="436" y="1262"/>
                  </a:lnTo>
                  <a:lnTo>
                    <a:pt x="434" y="1251"/>
                  </a:lnTo>
                  <a:lnTo>
                    <a:pt x="444" y="1249"/>
                  </a:lnTo>
                  <a:lnTo>
                    <a:pt x="449" y="1241"/>
                  </a:lnTo>
                  <a:lnTo>
                    <a:pt x="452" y="1236"/>
                  </a:lnTo>
                  <a:lnTo>
                    <a:pt x="452" y="1259"/>
                  </a:lnTo>
                  <a:lnTo>
                    <a:pt x="454" y="1269"/>
                  </a:lnTo>
                  <a:lnTo>
                    <a:pt x="457" y="1277"/>
                  </a:lnTo>
                  <a:lnTo>
                    <a:pt x="459" y="1282"/>
                  </a:lnTo>
                  <a:lnTo>
                    <a:pt x="459" y="1287"/>
                  </a:lnTo>
                  <a:lnTo>
                    <a:pt x="457" y="1292"/>
                  </a:lnTo>
                  <a:lnTo>
                    <a:pt x="454" y="1298"/>
                  </a:lnTo>
                  <a:lnTo>
                    <a:pt x="449" y="1303"/>
                  </a:lnTo>
                  <a:lnTo>
                    <a:pt x="449" y="1310"/>
                  </a:lnTo>
                  <a:lnTo>
                    <a:pt x="449" y="1318"/>
                  </a:lnTo>
                  <a:lnTo>
                    <a:pt x="457" y="1323"/>
                  </a:lnTo>
                  <a:lnTo>
                    <a:pt x="457" y="1326"/>
                  </a:lnTo>
                  <a:lnTo>
                    <a:pt x="462" y="1331"/>
                  </a:lnTo>
                  <a:lnTo>
                    <a:pt x="465" y="1336"/>
                  </a:lnTo>
                  <a:lnTo>
                    <a:pt x="470" y="1344"/>
                  </a:lnTo>
                  <a:lnTo>
                    <a:pt x="475" y="1349"/>
                  </a:lnTo>
                  <a:lnTo>
                    <a:pt x="485" y="1352"/>
                  </a:lnTo>
                  <a:lnTo>
                    <a:pt x="495" y="1354"/>
                  </a:lnTo>
                  <a:lnTo>
                    <a:pt x="498" y="1357"/>
                  </a:lnTo>
                  <a:lnTo>
                    <a:pt x="503" y="1362"/>
                  </a:lnTo>
                  <a:lnTo>
                    <a:pt x="506" y="1367"/>
                  </a:lnTo>
                  <a:lnTo>
                    <a:pt x="506" y="1370"/>
                  </a:lnTo>
                  <a:lnTo>
                    <a:pt x="503" y="1375"/>
                  </a:lnTo>
                  <a:lnTo>
                    <a:pt x="501" y="1380"/>
                  </a:lnTo>
                  <a:lnTo>
                    <a:pt x="503" y="1385"/>
                  </a:lnTo>
                  <a:lnTo>
                    <a:pt x="508" y="1390"/>
                  </a:lnTo>
                  <a:lnTo>
                    <a:pt x="511" y="1393"/>
                  </a:lnTo>
                  <a:lnTo>
                    <a:pt x="513" y="1398"/>
                  </a:lnTo>
                  <a:lnTo>
                    <a:pt x="513" y="1405"/>
                  </a:lnTo>
                  <a:lnTo>
                    <a:pt x="511" y="1411"/>
                  </a:lnTo>
                  <a:lnTo>
                    <a:pt x="506" y="1416"/>
                  </a:lnTo>
                  <a:lnTo>
                    <a:pt x="498" y="1421"/>
                  </a:lnTo>
                  <a:lnTo>
                    <a:pt x="490" y="1423"/>
                  </a:lnTo>
                  <a:lnTo>
                    <a:pt x="485" y="1429"/>
                  </a:lnTo>
                  <a:lnTo>
                    <a:pt x="483" y="1434"/>
                  </a:lnTo>
                  <a:lnTo>
                    <a:pt x="480" y="1441"/>
                  </a:lnTo>
                  <a:lnTo>
                    <a:pt x="477" y="1449"/>
                  </a:lnTo>
                  <a:lnTo>
                    <a:pt x="475" y="1454"/>
                  </a:lnTo>
                  <a:lnTo>
                    <a:pt x="467" y="1465"/>
                  </a:lnTo>
                  <a:lnTo>
                    <a:pt x="465" y="1467"/>
                  </a:lnTo>
                  <a:lnTo>
                    <a:pt x="465" y="1472"/>
                  </a:lnTo>
                  <a:lnTo>
                    <a:pt x="465" y="1480"/>
                  </a:lnTo>
                  <a:lnTo>
                    <a:pt x="465" y="1488"/>
                  </a:lnTo>
                  <a:lnTo>
                    <a:pt x="462" y="1495"/>
                  </a:lnTo>
                  <a:lnTo>
                    <a:pt x="457" y="1511"/>
                  </a:lnTo>
                  <a:lnTo>
                    <a:pt x="449" y="1521"/>
                  </a:lnTo>
                  <a:lnTo>
                    <a:pt x="439" y="1531"/>
                  </a:lnTo>
                  <a:lnTo>
                    <a:pt x="431" y="1547"/>
                  </a:lnTo>
                  <a:lnTo>
                    <a:pt x="426" y="1562"/>
                  </a:lnTo>
                  <a:lnTo>
                    <a:pt x="424" y="1570"/>
                  </a:lnTo>
                  <a:lnTo>
                    <a:pt x="416" y="1578"/>
                  </a:lnTo>
                  <a:lnTo>
                    <a:pt x="413" y="1588"/>
                  </a:lnTo>
                  <a:lnTo>
                    <a:pt x="418" y="1598"/>
                  </a:lnTo>
                  <a:lnTo>
                    <a:pt x="436" y="1598"/>
                  </a:lnTo>
                  <a:lnTo>
                    <a:pt x="452" y="1591"/>
                  </a:lnTo>
                  <a:lnTo>
                    <a:pt x="470" y="1578"/>
                  </a:lnTo>
                  <a:lnTo>
                    <a:pt x="493" y="1578"/>
                  </a:lnTo>
                  <a:lnTo>
                    <a:pt x="503" y="1583"/>
                  </a:lnTo>
                  <a:lnTo>
                    <a:pt x="503" y="1575"/>
                  </a:lnTo>
                  <a:lnTo>
                    <a:pt x="501" y="1570"/>
                  </a:lnTo>
                  <a:lnTo>
                    <a:pt x="501" y="1565"/>
                  </a:lnTo>
                  <a:lnTo>
                    <a:pt x="506" y="1562"/>
                  </a:lnTo>
                  <a:lnTo>
                    <a:pt x="508" y="1560"/>
                  </a:lnTo>
                  <a:lnTo>
                    <a:pt x="511" y="1560"/>
                  </a:lnTo>
                  <a:lnTo>
                    <a:pt x="529" y="1544"/>
                  </a:lnTo>
                  <a:lnTo>
                    <a:pt x="547" y="1537"/>
                  </a:lnTo>
                  <a:lnTo>
                    <a:pt x="552" y="1537"/>
                  </a:lnTo>
                  <a:lnTo>
                    <a:pt x="560" y="1542"/>
                  </a:lnTo>
                  <a:lnTo>
                    <a:pt x="567" y="1547"/>
                  </a:lnTo>
                  <a:lnTo>
                    <a:pt x="565" y="1537"/>
                  </a:lnTo>
                  <a:lnTo>
                    <a:pt x="567" y="1521"/>
                  </a:lnTo>
                  <a:lnTo>
                    <a:pt x="573" y="1508"/>
                  </a:lnTo>
                  <a:lnTo>
                    <a:pt x="593" y="1475"/>
                  </a:lnTo>
                  <a:lnTo>
                    <a:pt x="596" y="1470"/>
                  </a:lnTo>
                  <a:lnTo>
                    <a:pt x="601" y="1467"/>
                  </a:lnTo>
                  <a:lnTo>
                    <a:pt x="614" y="1467"/>
                  </a:lnTo>
                  <a:lnTo>
                    <a:pt x="629" y="1477"/>
                  </a:lnTo>
                  <a:lnTo>
                    <a:pt x="632" y="1477"/>
                  </a:lnTo>
                  <a:lnTo>
                    <a:pt x="634" y="1472"/>
                  </a:lnTo>
                  <a:lnTo>
                    <a:pt x="637" y="1465"/>
                  </a:lnTo>
                  <a:lnTo>
                    <a:pt x="639" y="1462"/>
                  </a:lnTo>
                  <a:lnTo>
                    <a:pt x="642" y="1459"/>
                  </a:lnTo>
                  <a:lnTo>
                    <a:pt x="645" y="1459"/>
                  </a:lnTo>
                  <a:lnTo>
                    <a:pt x="645" y="1457"/>
                  </a:lnTo>
                  <a:lnTo>
                    <a:pt x="645" y="1452"/>
                  </a:lnTo>
                  <a:lnTo>
                    <a:pt x="645" y="1439"/>
                  </a:lnTo>
                  <a:lnTo>
                    <a:pt x="645" y="1423"/>
                  </a:lnTo>
                  <a:lnTo>
                    <a:pt x="647" y="1423"/>
                  </a:lnTo>
                  <a:lnTo>
                    <a:pt x="652" y="1421"/>
                  </a:lnTo>
                  <a:lnTo>
                    <a:pt x="657" y="1418"/>
                  </a:lnTo>
                  <a:lnTo>
                    <a:pt x="663" y="1413"/>
                  </a:lnTo>
                  <a:lnTo>
                    <a:pt x="670" y="1408"/>
                  </a:lnTo>
                  <a:lnTo>
                    <a:pt x="681" y="1405"/>
                  </a:lnTo>
                  <a:lnTo>
                    <a:pt x="696" y="1405"/>
                  </a:lnTo>
                  <a:lnTo>
                    <a:pt x="696" y="1408"/>
                  </a:lnTo>
                  <a:lnTo>
                    <a:pt x="722" y="1421"/>
                  </a:lnTo>
                  <a:lnTo>
                    <a:pt x="732" y="1426"/>
                  </a:lnTo>
                  <a:lnTo>
                    <a:pt x="737" y="1431"/>
                  </a:lnTo>
                  <a:lnTo>
                    <a:pt x="742" y="1441"/>
                  </a:lnTo>
                  <a:lnTo>
                    <a:pt x="745" y="1447"/>
                  </a:lnTo>
                  <a:lnTo>
                    <a:pt x="750" y="1470"/>
                  </a:lnTo>
                  <a:lnTo>
                    <a:pt x="758" y="1475"/>
                  </a:lnTo>
                  <a:lnTo>
                    <a:pt x="765" y="1477"/>
                  </a:lnTo>
                  <a:lnTo>
                    <a:pt x="765" y="1472"/>
                  </a:lnTo>
                  <a:lnTo>
                    <a:pt x="765" y="1470"/>
                  </a:lnTo>
                  <a:lnTo>
                    <a:pt x="768" y="1457"/>
                  </a:lnTo>
                  <a:lnTo>
                    <a:pt x="768" y="1452"/>
                  </a:lnTo>
                  <a:lnTo>
                    <a:pt x="776" y="1444"/>
                  </a:lnTo>
                  <a:lnTo>
                    <a:pt x="778" y="1439"/>
                  </a:lnTo>
                  <a:lnTo>
                    <a:pt x="778" y="1436"/>
                  </a:lnTo>
                  <a:lnTo>
                    <a:pt x="776" y="1421"/>
                  </a:lnTo>
                  <a:lnTo>
                    <a:pt x="776" y="1405"/>
                  </a:lnTo>
                  <a:lnTo>
                    <a:pt x="776" y="1400"/>
                  </a:lnTo>
                  <a:lnTo>
                    <a:pt x="781" y="1380"/>
                  </a:lnTo>
                  <a:lnTo>
                    <a:pt x="781" y="1370"/>
                  </a:lnTo>
                  <a:lnTo>
                    <a:pt x="778" y="1362"/>
                  </a:lnTo>
                  <a:lnTo>
                    <a:pt x="778" y="1357"/>
                  </a:lnTo>
                  <a:lnTo>
                    <a:pt x="778" y="1349"/>
                  </a:lnTo>
                  <a:lnTo>
                    <a:pt x="778" y="1341"/>
                  </a:lnTo>
                  <a:lnTo>
                    <a:pt x="786" y="1344"/>
                  </a:lnTo>
                  <a:lnTo>
                    <a:pt x="788" y="1344"/>
                  </a:lnTo>
                  <a:lnTo>
                    <a:pt x="791" y="1341"/>
                  </a:lnTo>
                  <a:lnTo>
                    <a:pt x="794" y="1334"/>
                  </a:lnTo>
                  <a:lnTo>
                    <a:pt x="794" y="1326"/>
                  </a:lnTo>
                  <a:lnTo>
                    <a:pt x="791" y="1323"/>
                  </a:lnTo>
                  <a:lnTo>
                    <a:pt x="806" y="1308"/>
                  </a:lnTo>
                  <a:lnTo>
                    <a:pt x="801" y="1303"/>
                  </a:lnTo>
                  <a:lnTo>
                    <a:pt x="786" y="1287"/>
                  </a:lnTo>
                  <a:lnTo>
                    <a:pt x="770" y="1282"/>
                  </a:lnTo>
                  <a:lnTo>
                    <a:pt x="765" y="1280"/>
                  </a:lnTo>
                  <a:lnTo>
                    <a:pt x="750" y="1280"/>
                  </a:lnTo>
                  <a:lnTo>
                    <a:pt x="737" y="1282"/>
                  </a:lnTo>
                  <a:lnTo>
                    <a:pt x="729" y="1280"/>
                  </a:lnTo>
                  <a:lnTo>
                    <a:pt x="727" y="1280"/>
                  </a:lnTo>
                  <a:lnTo>
                    <a:pt x="724" y="1277"/>
                  </a:lnTo>
                  <a:lnTo>
                    <a:pt x="724" y="1262"/>
                  </a:lnTo>
                  <a:lnTo>
                    <a:pt x="724" y="1249"/>
                  </a:lnTo>
                  <a:lnTo>
                    <a:pt x="719" y="1238"/>
                  </a:lnTo>
                  <a:lnTo>
                    <a:pt x="714" y="1244"/>
                  </a:lnTo>
                  <a:lnTo>
                    <a:pt x="706" y="1244"/>
                  </a:lnTo>
                  <a:lnTo>
                    <a:pt x="698" y="1238"/>
                  </a:lnTo>
                  <a:lnTo>
                    <a:pt x="691" y="1228"/>
                  </a:lnTo>
                  <a:lnTo>
                    <a:pt x="675" y="1213"/>
                  </a:lnTo>
                  <a:lnTo>
                    <a:pt x="668" y="1202"/>
                  </a:lnTo>
                  <a:lnTo>
                    <a:pt x="657" y="1190"/>
                  </a:lnTo>
                  <a:lnTo>
                    <a:pt x="652" y="1187"/>
                  </a:lnTo>
                  <a:lnTo>
                    <a:pt x="650" y="1184"/>
                  </a:lnTo>
                  <a:lnTo>
                    <a:pt x="645" y="1187"/>
                  </a:lnTo>
                  <a:lnTo>
                    <a:pt x="642" y="1187"/>
                  </a:lnTo>
                  <a:lnTo>
                    <a:pt x="642" y="1190"/>
                  </a:lnTo>
                  <a:lnTo>
                    <a:pt x="621" y="1195"/>
                  </a:lnTo>
                  <a:lnTo>
                    <a:pt x="601" y="1190"/>
                  </a:lnTo>
                  <a:lnTo>
                    <a:pt x="598" y="1192"/>
                  </a:lnTo>
                  <a:lnTo>
                    <a:pt x="598" y="1210"/>
                  </a:lnTo>
                  <a:lnTo>
                    <a:pt x="596" y="1213"/>
                  </a:lnTo>
                  <a:lnTo>
                    <a:pt x="591" y="1215"/>
                  </a:lnTo>
                  <a:lnTo>
                    <a:pt x="583" y="1215"/>
                  </a:lnTo>
                  <a:lnTo>
                    <a:pt x="575" y="1213"/>
                  </a:lnTo>
                  <a:lnTo>
                    <a:pt x="565" y="1208"/>
                  </a:lnTo>
                  <a:lnTo>
                    <a:pt x="560" y="1202"/>
                  </a:lnTo>
                  <a:lnTo>
                    <a:pt x="560" y="1200"/>
                  </a:lnTo>
                  <a:lnTo>
                    <a:pt x="557" y="1200"/>
                  </a:lnTo>
                  <a:lnTo>
                    <a:pt x="552" y="1195"/>
                  </a:lnTo>
                  <a:lnTo>
                    <a:pt x="547" y="1190"/>
                  </a:lnTo>
                  <a:lnTo>
                    <a:pt x="547" y="1184"/>
                  </a:lnTo>
                  <a:lnTo>
                    <a:pt x="544" y="1174"/>
                  </a:lnTo>
                  <a:lnTo>
                    <a:pt x="542" y="1164"/>
                  </a:lnTo>
                  <a:lnTo>
                    <a:pt x="542" y="1161"/>
                  </a:lnTo>
                  <a:lnTo>
                    <a:pt x="537" y="1161"/>
                  </a:lnTo>
                  <a:lnTo>
                    <a:pt x="531" y="1156"/>
                  </a:lnTo>
                  <a:lnTo>
                    <a:pt x="526" y="1154"/>
                  </a:lnTo>
                  <a:lnTo>
                    <a:pt x="524" y="1148"/>
                  </a:lnTo>
                  <a:lnTo>
                    <a:pt x="521" y="1136"/>
                  </a:lnTo>
                  <a:lnTo>
                    <a:pt x="519" y="1130"/>
                  </a:lnTo>
                  <a:lnTo>
                    <a:pt x="516" y="1125"/>
                  </a:lnTo>
                  <a:lnTo>
                    <a:pt x="513" y="1123"/>
                  </a:lnTo>
                  <a:lnTo>
                    <a:pt x="506" y="1110"/>
                  </a:lnTo>
                  <a:lnTo>
                    <a:pt x="501" y="1097"/>
                  </a:lnTo>
                  <a:lnTo>
                    <a:pt x="495" y="1084"/>
                  </a:lnTo>
                  <a:lnTo>
                    <a:pt x="495" y="1082"/>
                  </a:lnTo>
                  <a:lnTo>
                    <a:pt x="506" y="1051"/>
                  </a:lnTo>
                  <a:lnTo>
                    <a:pt x="506" y="1048"/>
                  </a:lnTo>
                  <a:lnTo>
                    <a:pt x="503" y="1048"/>
                  </a:lnTo>
                  <a:lnTo>
                    <a:pt x="485" y="1051"/>
                  </a:lnTo>
                  <a:lnTo>
                    <a:pt x="483" y="1053"/>
                  </a:lnTo>
                  <a:lnTo>
                    <a:pt x="480" y="1051"/>
                  </a:lnTo>
                  <a:lnTo>
                    <a:pt x="465" y="1030"/>
                  </a:lnTo>
                  <a:lnTo>
                    <a:pt x="462" y="1025"/>
                  </a:lnTo>
                  <a:lnTo>
                    <a:pt x="462" y="1020"/>
                  </a:lnTo>
                  <a:lnTo>
                    <a:pt x="467" y="1015"/>
                  </a:lnTo>
                  <a:lnTo>
                    <a:pt x="467" y="1012"/>
                  </a:lnTo>
                  <a:lnTo>
                    <a:pt x="467" y="1010"/>
                  </a:lnTo>
                  <a:lnTo>
                    <a:pt x="470" y="1005"/>
                  </a:lnTo>
                  <a:lnTo>
                    <a:pt x="477" y="1002"/>
                  </a:lnTo>
                  <a:lnTo>
                    <a:pt x="488" y="997"/>
                  </a:lnTo>
                  <a:lnTo>
                    <a:pt x="493" y="992"/>
                  </a:lnTo>
                  <a:lnTo>
                    <a:pt x="495" y="989"/>
                  </a:lnTo>
                  <a:lnTo>
                    <a:pt x="503" y="981"/>
                  </a:lnTo>
                  <a:lnTo>
                    <a:pt x="506" y="971"/>
                  </a:lnTo>
                  <a:lnTo>
                    <a:pt x="506" y="969"/>
                  </a:lnTo>
                  <a:lnTo>
                    <a:pt x="503" y="966"/>
                  </a:lnTo>
                  <a:lnTo>
                    <a:pt x="501" y="958"/>
                  </a:lnTo>
                  <a:lnTo>
                    <a:pt x="498" y="951"/>
                  </a:lnTo>
                  <a:lnTo>
                    <a:pt x="501" y="945"/>
                  </a:lnTo>
                  <a:lnTo>
                    <a:pt x="506" y="943"/>
                  </a:lnTo>
                  <a:lnTo>
                    <a:pt x="519" y="940"/>
                  </a:lnTo>
                  <a:lnTo>
                    <a:pt x="524" y="938"/>
                  </a:lnTo>
                  <a:lnTo>
                    <a:pt x="521" y="933"/>
                  </a:lnTo>
                  <a:lnTo>
                    <a:pt x="519" y="930"/>
                  </a:lnTo>
                  <a:lnTo>
                    <a:pt x="506" y="922"/>
                  </a:lnTo>
                  <a:lnTo>
                    <a:pt x="493" y="922"/>
                  </a:lnTo>
                  <a:lnTo>
                    <a:pt x="493" y="925"/>
                  </a:lnTo>
                  <a:lnTo>
                    <a:pt x="459" y="909"/>
                  </a:lnTo>
                  <a:lnTo>
                    <a:pt x="452" y="907"/>
                  </a:lnTo>
                  <a:lnTo>
                    <a:pt x="447" y="904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0" name="path"/>
            <p:cNvSpPr/>
            <p:nvPr/>
          </p:nvSpPr>
          <p:spPr>
            <a:xfrm>
              <a:off x="1147166" y="2201811"/>
              <a:ext cx="197446" cy="135470"/>
            </a:xfrm>
            <a:custGeom>
              <a:avLst/>
              <a:gdLst/>
              <a:ahLst/>
              <a:cxnLst/>
              <a:rect l="0" t="0" r="0" b="0"/>
              <a:pathLst>
                <a:path w="310" h="213">
                  <a:moveTo>
                    <a:pt x="156" y="0"/>
                  </a:moveTo>
                  <a:lnTo>
                    <a:pt x="149" y="23"/>
                  </a:lnTo>
                  <a:lnTo>
                    <a:pt x="154" y="43"/>
                  </a:lnTo>
                  <a:lnTo>
                    <a:pt x="115" y="51"/>
                  </a:lnTo>
                  <a:lnTo>
                    <a:pt x="115" y="48"/>
                  </a:lnTo>
                  <a:lnTo>
                    <a:pt x="107" y="38"/>
                  </a:lnTo>
                  <a:lnTo>
                    <a:pt x="102" y="35"/>
                  </a:lnTo>
                  <a:lnTo>
                    <a:pt x="100" y="35"/>
                  </a:lnTo>
                  <a:lnTo>
                    <a:pt x="95" y="41"/>
                  </a:lnTo>
                  <a:lnTo>
                    <a:pt x="92" y="43"/>
                  </a:lnTo>
                  <a:lnTo>
                    <a:pt x="87" y="61"/>
                  </a:lnTo>
                  <a:lnTo>
                    <a:pt x="84" y="66"/>
                  </a:lnTo>
                  <a:lnTo>
                    <a:pt x="82" y="71"/>
                  </a:lnTo>
                  <a:lnTo>
                    <a:pt x="74" y="77"/>
                  </a:lnTo>
                  <a:lnTo>
                    <a:pt x="64" y="79"/>
                  </a:lnTo>
                  <a:lnTo>
                    <a:pt x="59" y="82"/>
                  </a:lnTo>
                  <a:lnTo>
                    <a:pt x="53" y="82"/>
                  </a:lnTo>
                  <a:lnTo>
                    <a:pt x="41" y="84"/>
                  </a:lnTo>
                  <a:lnTo>
                    <a:pt x="12" y="84"/>
                  </a:lnTo>
                  <a:lnTo>
                    <a:pt x="0" y="82"/>
                  </a:lnTo>
                  <a:lnTo>
                    <a:pt x="10" y="100"/>
                  </a:lnTo>
                  <a:lnTo>
                    <a:pt x="15" y="107"/>
                  </a:lnTo>
                  <a:lnTo>
                    <a:pt x="15" y="115"/>
                  </a:lnTo>
                  <a:lnTo>
                    <a:pt x="12" y="136"/>
                  </a:lnTo>
                  <a:lnTo>
                    <a:pt x="15" y="133"/>
                  </a:lnTo>
                  <a:lnTo>
                    <a:pt x="23" y="131"/>
                  </a:lnTo>
                  <a:lnTo>
                    <a:pt x="25" y="131"/>
                  </a:lnTo>
                  <a:lnTo>
                    <a:pt x="30" y="133"/>
                  </a:lnTo>
                  <a:lnTo>
                    <a:pt x="38" y="136"/>
                  </a:lnTo>
                  <a:lnTo>
                    <a:pt x="43" y="136"/>
                  </a:lnTo>
                  <a:lnTo>
                    <a:pt x="51" y="138"/>
                  </a:lnTo>
                  <a:lnTo>
                    <a:pt x="59" y="143"/>
                  </a:lnTo>
                  <a:lnTo>
                    <a:pt x="64" y="146"/>
                  </a:lnTo>
                  <a:lnTo>
                    <a:pt x="69" y="149"/>
                  </a:lnTo>
                  <a:lnTo>
                    <a:pt x="84" y="159"/>
                  </a:lnTo>
                  <a:lnTo>
                    <a:pt x="87" y="161"/>
                  </a:lnTo>
                  <a:lnTo>
                    <a:pt x="89" y="161"/>
                  </a:lnTo>
                  <a:lnTo>
                    <a:pt x="89" y="164"/>
                  </a:lnTo>
                  <a:lnTo>
                    <a:pt x="95" y="167"/>
                  </a:lnTo>
                  <a:lnTo>
                    <a:pt x="107" y="179"/>
                  </a:lnTo>
                  <a:lnTo>
                    <a:pt x="120" y="190"/>
                  </a:lnTo>
                  <a:lnTo>
                    <a:pt x="120" y="192"/>
                  </a:lnTo>
                  <a:lnTo>
                    <a:pt x="118" y="203"/>
                  </a:lnTo>
                  <a:lnTo>
                    <a:pt x="123" y="210"/>
                  </a:lnTo>
                  <a:lnTo>
                    <a:pt x="128" y="213"/>
                  </a:lnTo>
                  <a:lnTo>
                    <a:pt x="131" y="210"/>
                  </a:lnTo>
                  <a:lnTo>
                    <a:pt x="133" y="208"/>
                  </a:lnTo>
                  <a:lnTo>
                    <a:pt x="138" y="195"/>
                  </a:lnTo>
                  <a:lnTo>
                    <a:pt x="141" y="192"/>
                  </a:lnTo>
                  <a:lnTo>
                    <a:pt x="141" y="187"/>
                  </a:lnTo>
                  <a:lnTo>
                    <a:pt x="138" y="182"/>
                  </a:lnTo>
                  <a:lnTo>
                    <a:pt x="133" y="179"/>
                  </a:lnTo>
                  <a:lnTo>
                    <a:pt x="133" y="177"/>
                  </a:lnTo>
                  <a:lnTo>
                    <a:pt x="133" y="174"/>
                  </a:lnTo>
                  <a:lnTo>
                    <a:pt x="136" y="169"/>
                  </a:lnTo>
                  <a:lnTo>
                    <a:pt x="149" y="169"/>
                  </a:lnTo>
                  <a:lnTo>
                    <a:pt x="149" y="167"/>
                  </a:lnTo>
                  <a:lnTo>
                    <a:pt x="156" y="169"/>
                  </a:lnTo>
                  <a:lnTo>
                    <a:pt x="164" y="169"/>
                  </a:lnTo>
                  <a:lnTo>
                    <a:pt x="167" y="172"/>
                  </a:lnTo>
                  <a:lnTo>
                    <a:pt x="172" y="174"/>
                  </a:lnTo>
                  <a:lnTo>
                    <a:pt x="177" y="172"/>
                  </a:lnTo>
                  <a:lnTo>
                    <a:pt x="182" y="172"/>
                  </a:lnTo>
                  <a:lnTo>
                    <a:pt x="192" y="174"/>
                  </a:lnTo>
                  <a:lnTo>
                    <a:pt x="205" y="179"/>
                  </a:lnTo>
                  <a:lnTo>
                    <a:pt x="210" y="182"/>
                  </a:lnTo>
                  <a:lnTo>
                    <a:pt x="218" y="185"/>
                  </a:lnTo>
                  <a:lnTo>
                    <a:pt x="220" y="187"/>
                  </a:lnTo>
                  <a:lnTo>
                    <a:pt x="226" y="190"/>
                  </a:lnTo>
                  <a:lnTo>
                    <a:pt x="231" y="187"/>
                  </a:lnTo>
                  <a:lnTo>
                    <a:pt x="233" y="185"/>
                  </a:lnTo>
                  <a:lnTo>
                    <a:pt x="236" y="182"/>
                  </a:lnTo>
                  <a:lnTo>
                    <a:pt x="236" y="185"/>
                  </a:lnTo>
                  <a:lnTo>
                    <a:pt x="241" y="185"/>
                  </a:lnTo>
                  <a:lnTo>
                    <a:pt x="246" y="182"/>
                  </a:lnTo>
                  <a:lnTo>
                    <a:pt x="251" y="179"/>
                  </a:lnTo>
                  <a:lnTo>
                    <a:pt x="251" y="177"/>
                  </a:lnTo>
                  <a:lnTo>
                    <a:pt x="251" y="172"/>
                  </a:lnTo>
                  <a:lnTo>
                    <a:pt x="251" y="169"/>
                  </a:lnTo>
                  <a:lnTo>
                    <a:pt x="256" y="167"/>
                  </a:lnTo>
                  <a:lnTo>
                    <a:pt x="259" y="159"/>
                  </a:lnTo>
                  <a:lnTo>
                    <a:pt x="256" y="154"/>
                  </a:lnTo>
                  <a:lnTo>
                    <a:pt x="254" y="151"/>
                  </a:lnTo>
                  <a:lnTo>
                    <a:pt x="256" y="146"/>
                  </a:lnTo>
                  <a:lnTo>
                    <a:pt x="256" y="143"/>
                  </a:lnTo>
                  <a:lnTo>
                    <a:pt x="262" y="138"/>
                  </a:lnTo>
                  <a:lnTo>
                    <a:pt x="267" y="138"/>
                  </a:lnTo>
                  <a:lnTo>
                    <a:pt x="272" y="136"/>
                  </a:lnTo>
                  <a:lnTo>
                    <a:pt x="274" y="133"/>
                  </a:lnTo>
                  <a:lnTo>
                    <a:pt x="277" y="136"/>
                  </a:lnTo>
                  <a:lnTo>
                    <a:pt x="285" y="136"/>
                  </a:lnTo>
                  <a:lnTo>
                    <a:pt x="292" y="138"/>
                  </a:lnTo>
                  <a:lnTo>
                    <a:pt x="298" y="136"/>
                  </a:lnTo>
                  <a:lnTo>
                    <a:pt x="300" y="133"/>
                  </a:lnTo>
                  <a:lnTo>
                    <a:pt x="303" y="131"/>
                  </a:lnTo>
                  <a:lnTo>
                    <a:pt x="303" y="128"/>
                  </a:lnTo>
                  <a:lnTo>
                    <a:pt x="310" y="128"/>
                  </a:lnTo>
                  <a:lnTo>
                    <a:pt x="305" y="105"/>
                  </a:lnTo>
                  <a:lnTo>
                    <a:pt x="303" y="100"/>
                  </a:lnTo>
                  <a:lnTo>
                    <a:pt x="295" y="95"/>
                  </a:lnTo>
                  <a:lnTo>
                    <a:pt x="272" y="87"/>
                  </a:lnTo>
                  <a:lnTo>
                    <a:pt x="267" y="87"/>
                  </a:lnTo>
                  <a:lnTo>
                    <a:pt x="267" y="82"/>
                  </a:lnTo>
                  <a:lnTo>
                    <a:pt x="274" y="48"/>
                  </a:lnTo>
                  <a:lnTo>
                    <a:pt x="277" y="43"/>
                  </a:lnTo>
                  <a:lnTo>
                    <a:pt x="274" y="35"/>
                  </a:lnTo>
                  <a:lnTo>
                    <a:pt x="272" y="30"/>
                  </a:lnTo>
                  <a:lnTo>
                    <a:pt x="269" y="33"/>
                  </a:lnTo>
                  <a:lnTo>
                    <a:pt x="269" y="51"/>
                  </a:lnTo>
                  <a:lnTo>
                    <a:pt x="251" y="56"/>
                  </a:lnTo>
                  <a:lnTo>
                    <a:pt x="241" y="38"/>
                  </a:lnTo>
                  <a:lnTo>
                    <a:pt x="236" y="35"/>
                  </a:lnTo>
                  <a:lnTo>
                    <a:pt x="226" y="46"/>
                  </a:lnTo>
                  <a:lnTo>
                    <a:pt x="202" y="46"/>
                  </a:lnTo>
                  <a:lnTo>
                    <a:pt x="200" y="43"/>
                  </a:lnTo>
                  <a:lnTo>
                    <a:pt x="195" y="28"/>
                  </a:lnTo>
                  <a:lnTo>
                    <a:pt x="185" y="7"/>
                  </a:lnTo>
                  <a:lnTo>
                    <a:pt x="174" y="5"/>
                  </a:lnTo>
                  <a:lnTo>
                    <a:pt x="156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2" name="path"/>
            <p:cNvSpPr/>
            <p:nvPr/>
          </p:nvSpPr>
          <p:spPr>
            <a:xfrm>
              <a:off x="1029666" y="819353"/>
              <a:ext cx="259460" cy="357441"/>
            </a:xfrm>
            <a:custGeom>
              <a:avLst/>
              <a:gdLst/>
              <a:ahLst/>
              <a:cxnLst/>
              <a:rect l="0" t="0" r="0" b="0"/>
              <a:pathLst>
                <a:path w="408" h="562">
                  <a:moveTo>
                    <a:pt x="213" y="0"/>
                  </a:moveTo>
                  <a:lnTo>
                    <a:pt x="208" y="2"/>
                  </a:lnTo>
                  <a:lnTo>
                    <a:pt x="187" y="17"/>
                  </a:lnTo>
                  <a:lnTo>
                    <a:pt x="174" y="25"/>
                  </a:lnTo>
                  <a:lnTo>
                    <a:pt x="154" y="33"/>
                  </a:lnTo>
                  <a:lnTo>
                    <a:pt x="118" y="46"/>
                  </a:lnTo>
                  <a:lnTo>
                    <a:pt x="107" y="64"/>
                  </a:lnTo>
                  <a:lnTo>
                    <a:pt x="107" y="74"/>
                  </a:lnTo>
                  <a:lnTo>
                    <a:pt x="92" y="82"/>
                  </a:lnTo>
                  <a:lnTo>
                    <a:pt x="92" y="84"/>
                  </a:lnTo>
                  <a:lnTo>
                    <a:pt x="100" y="87"/>
                  </a:lnTo>
                  <a:lnTo>
                    <a:pt x="105" y="89"/>
                  </a:lnTo>
                  <a:lnTo>
                    <a:pt x="113" y="95"/>
                  </a:lnTo>
                  <a:lnTo>
                    <a:pt x="118" y="100"/>
                  </a:lnTo>
                  <a:lnTo>
                    <a:pt x="120" y="105"/>
                  </a:lnTo>
                  <a:lnTo>
                    <a:pt x="118" y="110"/>
                  </a:lnTo>
                  <a:lnTo>
                    <a:pt x="115" y="115"/>
                  </a:lnTo>
                  <a:lnTo>
                    <a:pt x="113" y="118"/>
                  </a:lnTo>
                  <a:lnTo>
                    <a:pt x="105" y="123"/>
                  </a:lnTo>
                  <a:lnTo>
                    <a:pt x="102" y="125"/>
                  </a:lnTo>
                  <a:lnTo>
                    <a:pt x="84" y="138"/>
                  </a:lnTo>
                  <a:lnTo>
                    <a:pt x="79" y="138"/>
                  </a:lnTo>
                  <a:lnTo>
                    <a:pt x="74" y="141"/>
                  </a:lnTo>
                  <a:lnTo>
                    <a:pt x="64" y="138"/>
                  </a:lnTo>
                  <a:lnTo>
                    <a:pt x="43" y="138"/>
                  </a:lnTo>
                  <a:lnTo>
                    <a:pt x="25" y="151"/>
                  </a:lnTo>
                  <a:lnTo>
                    <a:pt x="17" y="151"/>
                  </a:lnTo>
                  <a:lnTo>
                    <a:pt x="7" y="156"/>
                  </a:lnTo>
                  <a:lnTo>
                    <a:pt x="5" y="164"/>
                  </a:lnTo>
                  <a:lnTo>
                    <a:pt x="5" y="167"/>
                  </a:lnTo>
                  <a:lnTo>
                    <a:pt x="5" y="172"/>
                  </a:lnTo>
                  <a:lnTo>
                    <a:pt x="10" y="179"/>
                  </a:lnTo>
                  <a:lnTo>
                    <a:pt x="17" y="179"/>
                  </a:lnTo>
                  <a:lnTo>
                    <a:pt x="28" y="177"/>
                  </a:lnTo>
                  <a:lnTo>
                    <a:pt x="56" y="177"/>
                  </a:lnTo>
                  <a:lnTo>
                    <a:pt x="74" y="182"/>
                  </a:lnTo>
                  <a:lnTo>
                    <a:pt x="113" y="182"/>
                  </a:lnTo>
                  <a:lnTo>
                    <a:pt x="115" y="179"/>
                  </a:lnTo>
                  <a:lnTo>
                    <a:pt x="115" y="177"/>
                  </a:lnTo>
                  <a:lnTo>
                    <a:pt x="120" y="177"/>
                  </a:lnTo>
                  <a:lnTo>
                    <a:pt x="125" y="179"/>
                  </a:lnTo>
                  <a:lnTo>
                    <a:pt x="131" y="177"/>
                  </a:lnTo>
                  <a:lnTo>
                    <a:pt x="136" y="174"/>
                  </a:lnTo>
                  <a:lnTo>
                    <a:pt x="138" y="174"/>
                  </a:lnTo>
                  <a:lnTo>
                    <a:pt x="143" y="172"/>
                  </a:lnTo>
                  <a:lnTo>
                    <a:pt x="146" y="169"/>
                  </a:lnTo>
                  <a:lnTo>
                    <a:pt x="149" y="164"/>
                  </a:lnTo>
                  <a:lnTo>
                    <a:pt x="151" y="159"/>
                  </a:lnTo>
                  <a:lnTo>
                    <a:pt x="151" y="151"/>
                  </a:lnTo>
                  <a:lnTo>
                    <a:pt x="154" y="149"/>
                  </a:lnTo>
                  <a:lnTo>
                    <a:pt x="154" y="146"/>
                  </a:lnTo>
                  <a:lnTo>
                    <a:pt x="161" y="143"/>
                  </a:lnTo>
                  <a:lnTo>
                    <a:pt x="167" y="138"/>
                  </a:lnTo>
                  <a:lnTo>
                    <a:pt x="172" y="133"/>
                  </a:lnTo>
                  <a:lnTo>
                    <a:pt x="182" y="125"/>
                  </a:lnTo>
                  <a:lnTo>
                    <a:pt x="190" y="115"/>
                  </a:lnTo>
                  <a:lnTo>
                    <a:pt x="195" y="113"/>
                  </a:lnTo>
                  <a:lnTo>
                    <a:pt x="200" y="110"/>
                  </a:lnTo>
                  <a:lnTo>
                    <a:pt x="203" y="113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10" y="120"/>
                  </a:lnTo>
                  <a:lnTo>
                    <a:pt x="213" y="123"/>
                  </a:lnTo>
                  <a:lnTo>
                    <a:pt x="223" y="123"/>
                  </a:lnTo>
                  <a:lnTo>
                    <a:pt x="228" y="120"/>
                  </a:lnTo>
                  <a:lnTo>
                    <a:pt x="231" y="120"/>
                  </a:lnTo>
                  <a:lnTo>
                    <a:pt x="233" y="118"/>
                  </a:lnTo>
                  <a:lnTo>
                    <a:pt x="238" y="113"/>
                  </a:lnTo>
                  <a:lnTo>
                    <a:pt x="249" y="113"/>
                  </a:lnTo>
                  <a:lnTo>
                    <a:pt x="254" y="107"/>
                  </a:lnTo>
                  <a:lnTo>
                    <a:pt x="264" y="102"/>
                  </a:lnTo>
                  <a:lnTo>
                    <a:pt x="269" y="95"/>
                  </a:lnTo>
                  <a:lnTo>
                    <a:pt x="282" y="82"/>
                  </a:lnTo>
                  <a:lnTo>
                    <a:pt x="285" y="77"/>
                  </a:lnTo>
                  <a:lnTo>
                    <a:pt x="285" y="74"/>
                  </a:lnTo>
                  <a:lnTo>
                    <a:pt x="285" y="71"/>
                  </a:lnTo>
                  <a:lnTo>
                    <a:pt x="282" y="69"/>
                  </a:lnTo>
                  <a:lnTo>
                    <a:pt x="282" y="66"/>
                  </a:lnTo>
                  <a:lnTo>
                    <a:pt x="277" y="64"/>
                  </a:lnTo>
                  <a:lnTo>
                    <a:pt x="272" y="64"/>
                  </a:lnTo>
                  <a:lnTo>
                    <a:pt x="267" y="56"/>
                  </a:lnTo>
                  <a:lnTo>
                    <a:pt x="264" y="51"/>
                  </a:lnTo>
                  <a:lnTo>
                    <a:pt x="259" y="51"/>
                  </a:lnTo>
                  <a:lnTo>
                    <a:pt x="241" y="46"/>
                  </a:lnTo>
                  <a:lnTo>
                    <a:pt x="236" y="43"/>
                  </a:lnTo>
                  <a:lnTo>
                    <a:pt x="233" y="43"/>
                  </a:lnTo>
                  <a:lnTo>
                    <a:pt x="233" y="41"/>
                  </a:lnTo>
                  <a:lnTo>
                    <a:pt x="233" y="38"/>
                  </a:lnTo>
                  <a:lnTo>
                    <a:pt x="233" y="35"/>
                  </a:lnTo>
                  <a:lnTo>
                    <a:pt x="228" y="33"/>
                  </a:lnTo>
                  <a:lnTo>
                    <a:pt x="233" y="17"/>
                  </a:lnTo>
                  <a:lnTo>
                    <a:pt x="233" y="15"/>
                  </a:lnTo>
                  <a:lnTo>
                    <a:pt x="236" y="7"/>
                  </a:lnTo>
                  <a:lnTo>
                    <a:pt x="213" y="0"/>
                  </a:lnTo>
                </a:path>
                <a:path w="408" h="562">
                  <a:moveTo>
                    <a:pt x="339" y="213"/>
                  </a:moveTo>
                  <a:lnTo>
                    <a:pt x="323" y="231"/>
                  </a:lnTo>
                  <a:lnTo>
                    <a:pt x="318" y="241"/>
                  </a:lnTo>
                  <a:lnTo>
                    <a:pt x="316" y="244"/>
                  </a:lnTo>
                  <a:lnTo>
                    <a:pt x="290" y="254"/>
                  </a:lnTo>
                  <a:lnTo>
                    <a:pt x="282" y="257"/>
                  </a:lnTo>
                  <a:lnTo>
                    <a:pt x="274" y="267"/>
                  </a:lnTo>
                  <a:lnTo>
                    <a:pt x="269" y="269"/>
                  </a:lnTo>
                  <a:lnTo>
                    <a:pt x="262" y="269"/>
                  </a:lnTo>
                  <a:lnTo>
                    <a:pt x="251" y="267"/>
                  </a:lnTo>
                  <a:lnTo>
                    <a:pt x="238" y="267"/>
                  </a:lnTo>
                  <a:lnTo>
                    <a:pt x="236" y="269"/>
                  </a:lnTo>
                  <a:lnTo>
                    <a:pt x="233" y="269"/>
                  </a:lnTo>
                  <a:lnTo>
                    <a:pt x="233" y="272"/>
                  </a:lnTo>
                  <a:lnTo>
                    <a:pt x="228" y="272"/>
                  </a:lnTo>
                  <a:lnTo>
                    <a:pt x="221" y="277"/>
                  </a:lnTo>
                  <a:lnTo>
                    <a:pt x="213" y="282"/>
                  </a:lnTo>
                  <a:lnTo>
                    <a:pt x="208" y="285"/>
                  </a:lnTo>
                  <a:lnTo>
                    <a:pt x="190" y="290"/>
                  </a:lnTo>
                  <a:lnTo>
                    <a:pt x="179" y="285"/>
                  </a:lnTo>
                  <a:lnTo>
                    <a:pt x="172" y="293"/>
                  </a:lnTo>
                  <a:lnTo>
                    <a:pt x="172" y="298"/>
                  </a:lnTo>
                  <a:lnTo>
                    <a:pt x="172" y="300"/>
                  </a:lnTo>
                  <a:lnTo>
                    <a:pt x="172" y="303"/>
                  </a:lnTo>
                  <a:lnTo>
                    <a:pt x="169" y="308"/>
                  </a:lnTo>
                  <a:lnTo>
                    <a:pt x="164" y="308"/>
                  </a:lnTo>
                  <a:lnTo>
                    <a:pt x="154" y="305"/>
                  </a:lnTo>
                  <a:lnTo>
                    <a:pt x="146" y="303"/>
                  </a:lnTo>
                  <a:lnTo>
                    <a:pt x="141" y="300"/>
                  </a:lnTo>
                  <a:lnTo>
                    <a:pt x="133" y="290"/>
                  </a:lnTo>
                  <a:lnTo>
                    <a:pt x="123" y="287"/>
                  </a:lnTo>
                  <a:lnTo>
                    <a:pt x="115" y="293"/>
                  </a:lnTo>
                  <a:lnTo>
                    <a:pt x="110" y="295"/>
                  </a:lnTo>
                  <a:lnTo>
                    <a:pt x="102" y="295"/>
                  </a:lnTo>
                  <a:lnTo>
                    <a:pt x="97" y="287"/>
                  </a:lnTo>
                  <a:lnTo>
                    <a:pt x="92" y="277"/>
                  </a:lnTo>
                  <a:lnTo>
                    <a:pt x="84" y="285"/>
                  </a:lnTo>
                  <a:lnTo>
                    <a:pt x="77" y="298"/>
                  </a:lnTo>
                  <a:lnTo>
                    <a:pt x="82" y="303"/>
                  </a:lnTo>
                  <a:lnTo>
                    <a:pt x="92" y="316"/>
                  </a:lnTo>
                  <a:lnTo>
                    <a:pt x="77" y="334"/>
                  </a:lnTo>
                  <a:lnTo>
                    <a:pt x="77" y="344"/>
                  </a:lnTo>
                  <a:lnTo>
                    <a:pt x="74" y="354"/>
                  </a:lnTo>
                  <a:lnTo>
                    <a:pt x="69" y="362"/>
                  </a:lnTo>
                  <a:lnTo>
                    <a:pt x="61" y="362"/>
                  </a:lnTo>
                  <a:lnTo>
                    <a:pt x="61" y="372"/>
                  </a:lnTo>
                  <a:lnTo>
                    <a:pt x="64" y="380"/>
                  </a:lnTo>
                  <a:lnTo>
                    <a:pt x="64" y="390"/>
                  </a:lnTo>
                  <a:lnTo>
                    <a:pt x="59" y="411"/>
                  </a:lnTo>
                  <a:lnTo>
                    <a:pt x="59" y="416"/>
                  </a:lnTo>
                  <a:lnTo>
                    <a:pt x="59" y="429"/>
                  </a:lnTo>
                  <a:lnTo>
                    <a:pt x="61" y="442"/>
                  </a:lnTo>
                  <a:lnTo>
                    <a:pt x="79" y="436"/>
                  </a:lnTo>
                  <a:lnTo>
                    <a:pt x="82" y="439"/>
                  </a:lnTo>
                  <a:lnTo>
                    <a:pt x="87" y="436"/>
                  </a:lnTo>
                  <a:lnTo>
                    <a:pt x="92" y="431"/>
                  </a:lnTo>
                  <a:lnTo>
                    <a:pt x="97" y="426"/>
                  </a:lnTo>
                  <a:lnTo>
                    <a:pt x="105" y="421"/>
                  </a:lnTo>
                  <a:lnTo>
                    <a:pt x="113" y="421"/>
                  </a:lnTo>
                  <a:lnTo>
                    <a:pt x="118" y="424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25" y="436"/>
                  </a:lnTo>
                  <a:lnTo>
                    <a:pt x="120" y="444"/>
                  </a:lnTo>
                  <a:lnTo>
                    <a:pt x="115" y="452"/>
                  </a:lnTo>
                  <a:lnTo>
                    <a:pt x="113" y="462"/>
                  </a:lnTo>
                  <a:lnTo>
                    <a:pt x="123" y="460"/>
                  </a:lnTo>
                  <a:lnTo>
                    <a:pt x="133" y="462"/>
                  </a:lnTo>
                  <a:lnTo>
                    <a:pt x="151" y="462"/>
                  </a:lnTo>
                  <a:lnTo>
                    <a:pt x="159" y="467"/>
                  </a:lnTo>
                  <a:lnTo>
                    <a:pt x="164" y="470"/>
                  </a:lnTo>
                  <a:lnTo>
                    <a:pt x="167" y="478"/>
                  </a:lnTo>
                  <a:lnTo>
                    <a:pt x="172" y="488"/>
                  </a:lnTo>
                  <a:lnTo>
                    <a:pt x="174" y="493"/>
                  </a:lnTo>
                  <a:lnTo>
                    <a:pt x="179" y="496"/>
                  </a:lnTo>
                  <a:lnTo>
                    <a:pt x="210" y="496"/>
                  </a:lnTo>
                  <a:lnTo>
                    <a:pt x="223" y="498"/>
                  </a:lnTo>
                  <a:lnTo>
                    <a:pt x="213" y="506"/>
                  </a:lnTo>
                  <a:lnTo>
                    <a:pt x="210" y="508"/>
                  </a:lnTo>
                  <a:lnTo>
                    <a:pt x="210" y="511"/>
                  </a:lnTo>
                  <a:lnTo>
                    <a:pt x="210" y="516"/>
                  </a:lnTo>
                  <a:lnTo>
                    <a:pt x="213" y="521"/>
                  </a:lnTo>
                  <a:lnTo>
                    <a:pt x="215" y="524"/>
                  </a:lnTo>
                  <a:lnTo>
                    <a:pt x="223" y="526"/>
                  </a:lnTo>
                  <a:lnTo>
                    <a:pt x="210" y="542"/>
                  </a:lnTo>
                  <a:lnTo>
                    <a:pt x="221" y="562"/>
                  </a:lnTo>
                  <a:lnTo>
                    <a:pt x="236" y="547"/>
                  </a:lnTo>
                  <a:lnTo>
                    <a:pt x="277" y="496"/>
                  </a:lnTo>
                  <a:lnTo>
                    <a:pt x="308" y="467"/>
                  </a:lnTo>
                  <a:lnTo>
                    <a:pt x="349" y="434"/>
                  </a:lnTo>
                  <a:lnTo>
                    <a:pt x="367" y="424"/>
                  </a:lnTo>
                  <a:lnTo>
                    <a:pt x="377" y="416"/>
                  </a:lnTo>
                  <a:lnTo>
                    <a:pt x="382" y="413"/>
                  </a:lnTo>
                  <a:lnTo>
                    <a:pt x="382" y="411"/>
                  </a:lnTo>
                  <a:lnTo>
                    <a:pt x="375" y="390"/>
                  </a:lnTo>
                  <a:lnTo>
                    <a:pt x="370" y="377"/>
                  </a:lnTo>
                  <a:lnTo>
                    <a:pt x="367" y="372"/>
                  </a:lnTo>
                  <a:lnTo>
                    <a:pt x="362" y="370"/>
                  </a:lnTo>
                  <a:lnTo>
                    <a:pt x="362" y="367"/>
                  </a:lnTo>
                  <a:lnTo>
                    <a:pt x="359" y="367"/>
                  </a:lnTo>
                  <a:lnTo>
                    <a:pt x="349" y="346"/>
                  </a:lnTo>
                  <a:lnTo>
                    <a:pt x="344" y="336"/>
                  </a:lnTo>
                  <a:lnTo>
                    <a:pt x="341" y="331"/>
                  </a:lnTo>
                  <a:lnTo>
                    <a:pt x="341" y="326"/>
                  </a:lnTo>
                  <a:lnTo>
                    <a:pt x="349" y="318"/>
                  </a:lnTo>
                  <a:lnTo>
                    <a:pt x="359" y="310"/>
                  </a:lnTo>
                  <a:lnTo>
                    <a:pt x="382" y="300"/>
                  </a:lnTo>
                  <a:lnTo>
                    <a:pt x="406" y="244"/>
                  </a:lnTo>
                  <a:lnTo>
                    <a:pt x="408" y="246"/>
                  </a:lnTo>
                  <a:lnTo>
                    <a:pt x="406" y="241"/>
                  </a:lnTo>
                  <a:lnTo>
                    <a:pt x="395" y="241"/>
                  </a:lnTo>
                  <a:lnTo>
                    <a:pt x="395" y="239"/>
                  </a:lnTo>
                  <a:lnTo>
                    <a:pt x="395" y="236"/>
                  </a:lnTo>
                  <a:lnTo>
                    <a:pt x="395" y="233"/>
                  </a:lnTo>
                  <a:lnTo>
                    <a:pt x="393" y="228"/>
                  </a:lnTo>
                  <a:lnTo>
                    <a:pt x="390" y="226"/>
                  </a:lnTo>
                  <a:lnTo>
                    <a:pt x="382" y="226"/>
                  </a:lnTo>
                  <a:lnTo>
                    <a:pt x="377" y="223"/>
                  </a:lnTo>
                  <a:lnTo>
                    <a:pt x="375" y="221"/>
                  </a:lnTo>
                  <a:lnTo>
                    <a:pt x="370" y="218"/>
                  </a:lnTo>
                  <a:lnTo>
                    <a:pt x="364" y="218"/>
                  </a:lnTo>
                  <a:lnTo>
                    <a:pt x="354" y="221"/>
                  </a:lnTo>
                  <a:lnTo>
                    <a:pt x="349" y="221"/>
                  </a:lnTo>
                  <a:lnTo>
                    <a:pt x="344" y="215"/>
                  </a:lnTo>
                  <a:lnTo>
                    <a:pt x="339" y="213"/>
                  </a:lnTo>
                </a:path>
                <a:path w="408" h="562">
                  <a:moveTo>
                    <a:pt x="221" y="161"/>
                  </a:moveTo>
                  <a:lnTo>
                    <a:pt x="218" y="164"/>
                  </a:lnTo>
                  <a:lnTo>
                    <a:pt x="215" y="169"/>
                  </a:lnTo>
                  <a:lnTo>
                    <a:pt x="213" y="172"/>
                  </a:lnTo>
                  <a:lnTo>
                    <a:pt x="210" y="177"/>
                  </a:lnTo>
                  <a:lnTo>
                    <a:pt x="208" y="182"/>
                  </a:lnTo>
                  <a:lnTo>
                    <a:pt x="203" y="187"/>
                  </a:lnTo>
                  <a:lnTo>
                    <a:pt x="203" y="192"/>
                  </a:lnTo>
                  <a:lnTo>
                    <a:pt x="203" y="195"/>
                  </a:lnTo>
                  <a:lnTo>
                    <a:pt x="197" y="197"/>
                  </a:lnTo>
                  <a:lnTo>
                    <a:pt x="192" y="200"/>
                  </a:lnTo>
                  <a:lnTo>
                    <a:pt x="187" y="203"/>
                  </a:lnTo>
                  <a:lnTo>
                    <a:pt x="182" y="208"/>
                  </a:lnTo>
                  <a:lnTo>
                    <a:pt x="179" y="210"/>
                  </a:lnTo>
                  <a:lnTo>
                    <a:pt x="161" y="210"/>
                  </a:lnTo>
                  <a:lnTo>
                    <a:pt x="154" y="205"/>
                  </a:lnTo>
                  <a:lnTo>
                    <a:pt x="154" y="203"/>
                  </a:lnTo>
                  <a:lnTo>
                    <a:pt x="149" y="197"/>
                  </a:lnTo>
                  <a:lnTo>
                    <a:pt x="143" y="195"/>
                  </a:lnTo>
                  <a:lnTo>
                    <a:pt x="120" y="195"/>
                  </a:lnTo>
                  <a:lnTo>
                    <a:pt x="113" y="197"/>
                  </a:lnTo>
                  <a:lnTo>
                    <a:pt x="110" y="192"/>
                  </a:lnTo>
                  <a:lnTo>
                    <a:pt x="71" y="192"/>
                  </a:lnTo>
                  <a:lnTo>
                    <a:pt x="53" y="187"/>
                  </a:lnTo>
                  <a:lnTo>
                    <a:pt x="30" y="187"/>
                  </a:lnTo>
                  <a:lnTo>
                    <a:pt x="33" y="192"/>
                  </a:lnTo>
                  <a:lnTo>
                    <a:pt x="30" y="210"/>
                  </a:lnTo>
                  <a:lnTo>
                    <a:pt x="25" y="223"/>
                  </a:lnTo>
                  <a:lnTo>
                    <a:pt x="15" y="228"/>
                  </a:lnTo>
                  <a:lnTo>
                    <a:pt x="2" y="233"/>
                  </a:lnTo>
                  <a:lnTo>
                    <a:pt x="0" y="239"/>
                  </a:lnTo>
                  <a:lnTo>
                    <a:pt x="7" y="249"/>
                  </a:lnTo>
                  <a:lnTo>
                    <a:pt x="7" y="254"/>
                  </a:lnTo>
                  <a:lnTo>
                    <a:pt x="7" y="259"/>
                  </a:lnTo>
                  <a:lnTo>
                    <a:pt x="7" y="280"/>
                  </a:lnTo>
                  <a:lnTo>
                    <a:pt x="20" y="277"/>
                  </a:lnTo>
                  <a:lnTo>
                    <a:pt x="41" y="277"/>
                  </a:lnTo>
                  <a:lnTo>
                    <a:pt x="46" y="280"/>
                  </a:lnTo>
                  <a:lnTo>
                    <a:pt x="61" y="285"/>
                  </a:lnTo>
                  <a:lnTo>
                    <a:pt x="64" y="287"/>
                  </a:lnTo>
                  <a:lnTo>
                    <a:pt x="69" y="290"/>
                  </a:lnTo>
                  <a:lnTo>
                    <a:pt x="77" y="277"/>
                  </a:lnTo>
                  <a:lnTo>
                    <a:pt x="87" y="267"/>
                  </a:lnTo>
                  <a:lnTo>
                    <a:pt x="89" y="264"/>
                  </a:lnTo>
                  <a:lnTo>
                    <a:pt x="95" y="264"/>
                  </a:lnTo>
                  <a:lnTo>
                    <a:pt x="97" y="267"/>
                  </a:lnTo>
                  <a:lnTo>
                    <a:pt x="100" y="272"/>
                  </a:lnTo>
                  <a:lnTo>
                    <a:pt x="107" y="285"/>
                  </a:lnTo>
                  <a:lnTo>
                    <a:pt x="118" y="277"/>
                  </a:lnTo>
                  <a:lnTo>
                    <a:pt x="118" y="275"/>
                  </a:lnTo>
                  <a:lnTo>
                    <a:pt x="143" y="282"/>
                  </a:lnTo>
                  <a:lnTo>
                    <a:pt x="143" y="285"/>
                  </a:lnTo>
                  <a:lnTo>
                    <a:pt x="146" y="290"/>
                  </a:lnTo>
                  <a:lnTo>
                    <a:pt x="149" y="293"/>
                  </a:lnTo>
                  <a:lnTo>
                    <a:pt x="156" y="298"/>
                  </a:lnTo>
                  <a:lnTo>
                    <a:pt x="161" y="298"/>
                  </a:lnTo>
                  <a:lnTo>
                    <a:pt x="161" y="293"/>
                  </a:lnTo>
                  <a:lnTo>
                    <a:pt x="164" y="287"/>
                  </a:lnTo>
                  <a:lnTo>
                    <a:pt x="172" y="277"/>
                  </a:lnTo>
                  <a:lnTo>
                    <a:pt x="177" y="275"/>
                  </a:lnTo>
                  <a:lnTo>
                    <a:pt x="179" y="275"/>
                  </a:lnTo>
                  <a:lnTo>
                    <a:pt x="190" y="280"/>
                  </a:lnTo>
                  <a:lnTo>
                    <a:pt x="205" y="275"/>
                  </a:lnTo>
                  <a:lnTo>
                    <a:pt x="213" y="269"/>
                  </a:lnTo>
                  <a:lnTo>
                    <a:pt x="223" y="264"/>
                  </a:lnTo>
                  <a:lnTo>
                    <a:pt x="231" y="262"/>
                  </a:lnTo>
                  <a:lnTo>
                    <a:pt x="236" y="259"/>
                  </a:lnTo>
                  <a:lnTo>
                    <a:pt x="244" y="257"/>
                  </a:lnTo>
                  <a:lnTo>
                    <a:pt x="254" y="257"/>
                  </a:lnTo>
                  <a:lnTo>
                    <a:pt x="264" y="262"/>
                  </a:lnTo>
                  <a:lnTo>
                    <a:pt x="267" y="259"/>
                  </a:lnTo>
                  <a:lnTo>
                    <a:pt x="274" y="251"/>
                  </a:lnTo>
                  <a:lnTo>
                    <a:pt x="280" y="246"/>
                  </a:lnTo>
                  <a:lnTo>
                    <a:pt x="287" y="244"/>
                  </a:lnTo>
                  <a:lnTo>
                    <a:pt x="310" y="233"/>
                  </a:lnTo>
                  <a:lnTo>
                    <a:pt x="313" y="226"/>
                  </a:lnTo>
                  <a:lnTo>
                    <a:pt x="331" y="205"/>
                  </a:lnTo>
                  <a:lnTo>
                    <a:pt x="326" y="200"/>
                  </a:lnTo>
                  <a:lnTo>
                    <a:pt x="316" y="197"/>
                  </a:lnTo>
                  <a:lnTo>
                    <a:pt x="310" y="195"/>
                  </a:lnTo>
                  <a:lnTo>
                    <a:pt x="305" y="190"/>
                  </a:lnTo>
                  <a:lnTo>
                    <a:pt x="303" y="187"/>
                  </a:lnTo>
                  <a:lnTo>
                    <a:pt x="298" y="185"/>
                  </a:lnTo>
                  <a:lnTo>
                    <a:pt x="292" y="185"/>
                  </a:lnTo>
                  <a:lnTo>
                    <a:pt x="290" y="187"/>
                  </a:lnTo>
                  <a:lnTo>
                    <a:pt x="285" y="187"/>
                  </a:lnTo>
                  <a:lnTo>
                    <a:pt x="280" y="174"/>
                  </a:lnTo>
                  <a:lnTo>
                    <a:pt x="274" y="169"/>
                  </a:lnTo>
                  <a:lnTo>
                    <a:pt x="269" y="167"/>
                  </a:lnTo>
                  <a:lnTo>
                    <a:pt x="262" y="164"/>
                  </a:lnTo>
                  <a:lnTo>
                    <a:pt x="244" y="164"/>
                  </a:lnTo>
                  <a:lnTo>
                    <a:pt x="236" y="161"/>
                  </a:lnTo>
                  <a:lnTo>
                    <a:pt x="221" y="161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4" name="path"/>
            <p:cNvSpPr/>
            <p:nvPr/>
          </p:nvSpPr>
          <p:spPr>
            <a:xfrm>
              <a:off x="1197750" y="984198"/>
              <a:ext cx="186015" cy="270954"/>
            </a:xfrm>
            <a:custGeom>
              <a:avLst/>
              <a:gdLst/>
              <a:ahLst/>
              <a:cxnLst/>
              <a:rect l="0" t="0" r="0" b="0"/>
              <a:pathLst>
                <a:path w="292" h="426">
                  <a:moveTo>
                    <a:pt x="146" y="0"/>
                  </a:moveTo>
                  <a:lnTo>
                    <a:pt x="125" y="48"/>
                  </a:lnTo>
                  <a:lnTo>
                    <a:pt x="123" y="51"/>
                  </a:lnTo>
                  <a:lnTo>
                    <a:pt x="100" y="59"/>
                  </a:lnTo>
                  <a:lnTo>
                    <a:pt x="92" y="64"/>
                  </a:lnTo>
                  <a:lnTo>
                    <a:pt x="87" y="69"/>
                  </a:lnTo>
                  <a:lnTo>
                    <a:pt x="87" y="74"/>
                  </a:lnTo>
                  <a:lnTo>
                    <a:pt x="92" y="82"/>
                  </a:lnTo>
                  <a:lnTo>
                    <a:pt x="102" y="100"/>
                  </a:lnTo>
                  <a:lnTo>
                    <a:pt x="107" y="105"/>
                  </a:lnTo>
                  <a:lnTo>
                    <a:pt x="113" y="110"/>
                  </a:lnTo>
                  <a:lnTo>
                    <a:pt x="120" y="128"/>
                  </a:lnTo>
                  <a:lnTo>
                    <a:pt x="125" y="146"/>
                  </a:lnTo>
                  <a:lnTo>
                    <a:pt x="128" y="151"/>
                  </a:lnTo>
                  <a:lnTo>
                    <a:pt x="128" y="156"/>
                  </a:lnTo>
                  <a:lnTo>
                    <a:pt x="125" y="161"/>
                  </a:lnTo>
                  <a:lnTo>
                    <a:pt x="120" y="164"/>
                  </a:lnTo>
                  <a:lnTo>
                    <a:pt x="107" y="172"/>
                  </a:lnTo>
                  <a:lnTo>
                    <a:pt x="89" y="182"/>
                  </a:lnTo>
                  <a:lnTo>
                    <a:pt x="48" y="215"/>
                  </a:lnTo>
                  <a:lnTo>
                    <a:pt x="20" y="241"/>
                  </a:lnTo>
                  <a:lnTo>
                    <a:pt x="0" y="269"/>
                  </a:lnTo>
                  <a:lnTo>
                    <a:pt x="10" y="280"/>
                  </a:lnTo>
                  <a:lnTo>
                    <a:pt x="23" y="290"/>
                  </a:lnTo>
                  <a:lnTo>
                    <a:pt x="30" y="298"/>
                  </a:lnTo>
                  <a:lnTo>
                    <a:pt x="38" y="311"/>
                  </a:lnTo>
                  <a:lnTo>
                    <a:pt x="43" y="326"/>
                  </a:lnTo>
                  <a:lnTo>
                    <a:pt x="43" y="329"/>
                  </a:lnTo>
                  <a:lnTo>
                    <a:pt x="25" y="372"/>
                  </a:lnTo>
                  <a:lnTo>
                    <a:pt x="23" y="388"/>
                  </a:lnTo>
                  <a:lnTo>
                    <a:pt x="23" y="398"/>
                  </a:lnTo>
                  <a:lnTo>
                    <a:pt x="30" y="408"/>
                  </a:lnTo>
                  <a:lnTo>
                    <a:pt x="35" y="411"/>
                  </a:lnTo>
                  <a:lnTo>
                    <a:pt x="41" y="408"/>
                  </a:lnTo>
                  <a:lnTo>
                    <a:pt x="51" y="398"/>
                  </a:lnTo>
                  <a:lnTo>
                    <a:pt x="53" y="395"/>
                  </a:lnTo>
                  <a:lnTo>
                    <a:pt x="59" y="398"/>
                  </a:lnTo>
                  <a:lnTo>
                    <a:pt x="74" y="403"/>
                  </a:lnTo>
                  <a:lnTo>
                    <a:pt x="84" y="408"/>
                  </a:lnTo>
                  <a:lnTo>
                    <a:pt x="87" y="413"/>
                  </a:lnTo>
                  <a:lnTo>
                    <a:pt x="89" y="416"/>
                  </a:lnTo>
                  <a:lnTo>
                    <a:pt x="89" y="426"/>
                  </a:lnTo>
                  <a:lnTo>
                    <a:pt x="118" y="424"/>
                  </a:lnTo>
                  <a:lnTo>
                    <a:pt x="151" y="411"/>
                  </a:lnTo>
                  <a:lnTo>
                    <a:pt x="161" y="406"/>
                  </a:lnTo>
                  <a:lnTo>
                    <a:pt x="169" y="406"/>
                  </a:lnTo>
                  <a:lnTo>
                    <a:pt x="172" y="408"/>
                  </a:lnTo>
                  <a:lnTo>
                    <a:pt x="174" y="411"/>
                  </a:lnTo>
                  <a:lnTo>
                    <a:pt x="174" y="416"/>
                  </a:lnTo>
                  <a:lnTo>
                    <a:pt x="179" y="408"/>
                  </a:lnTo>
                  <a:lnTo>
                    <a:pt x="179" y="403"/>
                  </a:lnTo>
                  <a:lnTo>
                    <a:pt x="179" y="398"/>
                  </a:lnTo>
                  <a:lnTo>
                    <a:pt x="185" y="388"/>
                  </a:lnTo>
                  <a:lnTo>
                    <a:pt x="185" y="385"/>
                  </a:lnTo>
                  <a:lnTo>
                    <a:pt x="185" y="382"/>
                  </a:lnTo>
                  <a:lnTo>
                    <a:pt x="185" y="375"/>
                  </a:lnTo>
                  <a:lnTo>
                    <a:pt x="185" y="370"/>
                  </a:lnTo>
                  <a:lnTo>
                    <a:pt x="187" y="367"/>
                  </a:lnTo>
                  <a:lnTo>
                    <a:pt x="192" y="367"/>
                  </a:lnTo>
                  <a:lnTo>
                    <a:pt x="195" y="370"/>
                  </a:lnTo>
                  <a:lnTo>
                    <a:pt x="202" y="370"/>
                  </a:lnTo>
                  <a:lnTo>
                    <a:pt x="202" y="365"/>
                  </a:lnTo>
                  <a:lnTo>
                    <a:pt x="202" y="362"/>
                  </a:lnTo>
                  <a:lnTo>
                    <a:pt x="208" y="354"/>
                  </a:lnTo>
                  <a:lnTo>
                    <a:pt x="215" y="347"/>
                  </a:lnTo>
                  <a:lnTo>
                    <a:pt x="220" y="339"/>
                  </a:lnTo>
                  <a:lnTo>
                    <a:pt x="228" y="331"/>
                  </a:lnTo>
                  <a:lnTo>
                    <a:pt x="233" y="321"/>
                  </a:lnTo>
                  <a:lnTo>
                    <a:pt x="236" y="318"/>
                  </a:lnTo>
                  <a:lnTo>
                    <a:pt x="238" y="316"/>
                  </a:lnTo>
                  <a:lnTo>
                    <a:pt x="246" y="316"/>
                  </a:lnTo>
                  <a:lnTo>
                    <a:pt x="251" y="321"/>
                  </a:lnTo>
                  <a:lnTo>
                    <a:pt x="259" y="321"/>
                  </a:lnTo>
                  <a:lnTo>
                    <a:pt x="269" y="318"/>
                  </a:lnTo>
                  <a:lnTo>
                    <a:pt x="277" y="321"/>
                  </a:lnTo>
                  <a:lnTo>
                    <a:pt x="292" y="321"/>
                  </a:lnTo>
                  <a:lnTo>
                    <a:pt x="290" y="318"/>
                  </a:lnTo>
                  <a:lnTo>
                    <a:pt x="287" y="313"/>
                  </a:lnTo>
                  <a:lnTo>
                    <a:pt x="287" y="311"/>
                  </a:lnTo>
                  <a:lnTo>
                    <a:pt x="285" y="305"/>
                  </a:lnTo>
                  <a:lnTo>
                    <a:pt x="282" y="300"/>
                  </a:lnTo>
                  <a:lnTo>
                    <a:pt x="282" y="295"/>
                  </a:lnTo>
                  <a:lnTo>
                    <a:pt x="280" y="290"/>
                  </a:lnTo>
                  <a:lnTo>
                    <a:pt x="277" y="290"/>
                  </a:lnTo>
                  <a:lnTo>
                    <a:pt x="280" y="287"/>
                  </a:lnTo>
                  <a:lnTo>
                    <a:pt x="280" y="285"/>
                  </a:lnTo>
                  <a:lnTo>
                    <a:pt x="282" y="280"/>
                  </a:lnTo>
                  <a:lnTo>
                    <a:pt x="282" y="275"/>
                  </a:lnTo>
                  <a:lnTo>
                    <a:pt x="280" y="267"/>
                  </a:lnTo>
                  <a:lnTo>
                    <a:pt x="280" y="264"/>
                  </a:lnTo>
                  <a:lnTo>
                    <a:pt x="277" y="259"/>
                  </a:lnTo>
                  <a:lnTo>
                    <a:pt x="274" y="259"/>
                  </a:lnTo>
                  <a:lnTo>
                    <a:pt x="274" y="257"/>
                  </a:lnTo>
                  <a:lnTo>
                    <a:pt x="274" y="254"/>
                  </a:lnTo>
                  <a:lnTo>
                    <a:pt x="272" y="251"/>
                  </a:lnTo>
                  <a:lnTo>
                    <a:pt x="269" y="244"/>
                  </a:lnTo>
                  <a:lnTo>
                    <a:pt x="267" y="239"/>
                  </a:lnTo>
                  <a:lnTo>
                    <a:pt x="272" y="226"/>
                  </a:lnTo>
                  <a:lnTo>
                    <a:pt x="269" y="218"/>
                  </a:lnTo>
                  <a:lnTo>
                    <a:pt x="264" y="210"/>
                  </a:lnTo>
                  <a:lnTo>
                    <a:pt x="262" y="208"/>
                  </a:lnTo>
                  <a:lnTo>
                    <a:pt x="262" y="205"/>
                  </a:lnTo>
                  <a:lnTo>
                    <a:pt x="259" y="197"/>
                  </a:lnTo>
                  <a:lnTo>
                    <a:pt x="259" y="195"/>
                  </a:lnTo>
                  <a:lnTo>
                    <a:pt x="259" y="190"/>
                  </a:lnTo>
                  <a:lnTo>
                    <a:pt x="262" y="190"/>
                  </a:lnTo>
                  <a:lnTo>
                    <a:pt x="264" y="185"/>
                  </a:lnTo>
                  <a:lnTo>
                    <a:pt x="267" y="179"/>
                  </a:lnTo>
                  <a:lnTo>
                    <a:pt x="264" y="177"/>
                  </a:lnTo>
                  <a:lnTo>
                    <a:pt x="262" y="172"/>
                  </a:lnTo>
                  <a:lnTo>
                    <a:pt x="262" y="169"/>
                  </a:lnTo>
                  <a:lnTo>
                    <a:pt x="259" y="154"/>
                  </a:lnTo>
                  <a:lnTo>
                    <a:pt x="256" y="138"/>
                  </a:lnTo>
                  <a:lnTo>
                    <a:pt x="256" y="133"/>
                  </a:lnTo>
                  <a:lnTo>
                    <a:pt x="254" y="131"/>
                  </a:lnTo>
                  <a:lnTo>
                    <a:pt x="251" y="128"/>
                  </a:lnTo>
                  <a:lnTo>
                    <a:pt x="251" y="123"/>
                  </a:lnTo>
                  <a:lnTo>
                    <a:pt x="251" y="115"/>
                  </a:lnTo>
                  <a:lnTo>
                    <a:pt x="246" y="107"/>
                  </a:lnTo>
                  <a:lnTo>
                    <a:pt x="241" y="100"/>
                  </a:lnTo>
                  <a:lnTo>
                    <a:pt x="233" y="97"/>
                  </a:lnTo>
                  <a:lnTo>
                    <a:pt x="228" y="95"/>
                  </a:lnTo>
                  <a:lnTo>
                    <a:pt x="223" y="89"/>
                  </a:lnTo>
                  <a:lnTo>
                    <a:pt x="220" y="89"/>
                  </a:lnTo>
                  <a:lnTo>
                    <a:pt x="218" y="87"/>
                  </a:lnTo>
                  <a:lnTo>
                    <a:pt x="215" y="82"/>
                  </a:lnTo>
                  <a:lnTo>
                    <a:pt x="213" y="77"/>
                  </a:lnTo>
                  <a:lnTo>
                    <a:pt x="205" y="74"/>
                  </a:lnTo>
                  <a:lnTo>
                    <a:pt x="202" y="74"/>
                  </a:lnTo>
                  <a:lnTo>
                    <a:pt x="200" y="77"/>
                  </a:lnTo>
                  <a:lnTo>
                    <a:pt x="195" y="69"/>
                  </a:lnTo>
                  <a:lnTo>
                    <a:pt x="192" y="64"/>
                  </a:lnTo>
                  <a:lnTo>
                    <a:pt x="185" y="59"/>
                  </a:lnTo>
                  <a:lnTo>
                    <a:pt x="177" y="51"/>
                  </a:lnTo>
                  <a:lnTo>
                    <a:pt x="172" y="43"/>
                  </a:lnTo>
                  <a:lnTo>
                    <a:pt x="167" y="38"/>
                  </a:lnTo>
                  <a:lnTo>
                    <a:pt x="164" y="36"/>
                  </a:lnTo>
                  <a:lnTo>
                    <a:pt x="164" y="30"/>
                  </a:lnTo>
                  <a:lnTo>
                    <a:pt x="164" y="23"/>
                  </a:lnTo>
                  <a:lnTo>
                    <a:pt x="161" y="17"/>
                  </a:lnTo>
                  <a:lnTo>
                    <a:pt x="154" y="12"/>
                  </a:lnTo>
                  <a:lnTo>
                    <a:pt x="151" y="10"/>
                  </a:lnTo>
                  <a:lnTo>
                    <a:pt x="146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6" name="path"/>
            <p:cNvSpPr/>
            <p:nvPr/>
          </p:nvSpPr>
          <p:spPr>
            <a:xfrm>
              <a:off x="881165" y="674090"/>
              <a:ext cx="352487" cy="228498"/>
            </a:xfrm>
            <a:custGeom>
              <a:avLst/>
              <a:gdLst/>
              <a:ahLst/>
              <a:cxnLst/>
              <a:rect l="0" t="0" r="0" b="0"/>
              <a:pathLst>
                <a:path w="555" h="359">
                  <a:moveTo>
                    <a:pt x="23" y="212"/>
                  </a:moveTo>
                  <a:lnTo>
                    <a:pt x="20" y="215"/>
                  </a:lnTo>
                  <a:lnTo>
                    <a:pt x="23" y="213"/>
                  </a:lnTo>
                  <a:lnTo>
                    <a:pt x="23" y="212"/>
                  </a:lnTo>
                  <a:close/>
                  <a:moveTo>
                    <a:pt x="429" y="0"/>
                  </a:moveTo>
                  <a:lnTo>
                    <a:pt x="424" y="10"/>
                  </a:lnTo>
                  <a:lnTo>
                    <a:pt x="418" y="12"/>
                  </a:lnTo>
                  <a:lnTo>
                    <a:pt x="411" y="15"/>
                  </a:lnTo>
                  <a:lnTo>
                    <a:pt x="388" y="12"/>
                  </a:lnTo>
                  <a:lnTo>
                    <a:pt x="382" y="15"/>
                  </a:lnTo>
                  <a:lnTo>
                    <a:pt x="382" y="23"/>
                  </a:lnTo>
                  <a:lnTo>
                    <a:pt x="382" y="33"/>
                  </a:lnTo>
                  <a:lnTo>
                    <a:pt x="382" y="43"/>
                  </a:lnTo>
                  <a:lnTo>
                    <a:pt x="382" y="51"/>
                  </a:lnTo>
                  <a:lnTo>
                    <a:pt x="375" y="46"/>
                  </a:lnTo>
                  <a:lnTo>
                    <a:pt x="354" y="38"/>
                  </a:lnTo>
                  <a:lnTo>
                    <a:pt x="344" y="33"/>
                  </a:lnTo>
                  <a:lnTo>
                    <a:pt x="336" y="43"/>
                  </a:lnTo>
                  <a:lnTo>
                    <a:pt x="331" y="46"/>
                  </a:lnTo>
                  <a:lnTo>
                    <a:pt x="326" y="51"/>
                  </a:lnTo>
                  <a:lnTo>
                    <a:pt x="316" y="53"/>
                  </a:lnTo>
                  <a:lnTo>
                    <a:pt x="303" y="59"/>
                  </a:lnTo>
                  <a:lnTo>
                    <a:pt x="298" y="59"/>
                  </a:lnTo>
                  <a:lnTo>
                    <a:pt x="292" y="56"/>
                  </a:lnTo>
                  <a:lnTo>
                    <a:pt x="285" y="53"/>
                  </a:lnTo>
                  <a:lnTo>
                    <a:pt x="280" y="51"/>
                  </a:lnTo>
                  <a:lnTo>
                    <a:pt x="274" y="46"/>
                  </a:lnTo>
                  <a:lnTo>
                    <a:pt x="269" y="38"/>
                  </a:lnTo>
                  <a:lnTo>
                    <a:pt x="267" y="33"/>
                  </a:lnTo>
                  <a:lnTo>
                    <a:pt x="262" y="33"/>
                  </a:lnTo>
                  <a:lnTo>
                    <a:pt x="256" y="30"/>
                  </a:lnTo>
                  <a:lnTo>
                    <a:pt x="251" y="28"/>
                  </a:lnTo>
                  <a:lnTo>
                    <a:pt x="246" y="33"/>
                  </a:lnTo>
                  <a:lnTo>
                    <a:pt x="210" y="33"/>
                  </a:lnTo>
                  <a:lnTo>
                    <a:pt x="208" y="35"/>
                  </a:lnTo>
                  <a:lnTo>
                    <a:pt x="205" y="33"/>
                  </a:lnTo>
                  <a:lnTo>
                    <a:pt x="195" y="25"/>
                  </a:lnTo>
                  <a:lnTo>
                    <a:pt x="187" y="23"/>
                  </a:lnTo>
                  <a:lnTo>
                    <a:pt x="179" y="43"/>
                  </a:lnTo>
                  <a:lnTo>
                    <a:pt x="179" y="46"/>
                  </a:lnTo>
                  <a:lnTo>
                    <a:pt x="133" y="46"/>
                  </a:lnTo>
                  <a:lnTo>
                    <a:pt x="123" y="59"/>
                  </a:lnTo>
                  <a:lnTo>
                    <a:pt x="100" y="77"/>
                  </a:lnTo>
                  <a:lnTo>
                    <a:pt x="92" y="79"/>
                  </a:lnTo>
                  <a:lnTo>
                    <a:pt x="82" y="79"/>
                  </a:lnTo>
                  <a:lnTo>
                    <a:pt x="64" y="105"/>
                  </a:lnTo>
                  <a:lnTo>
                    <a:pt x="59" y="102"/>
                  </a:lnTo>
                  <a:lnTo>
                    <a:pt x="53" y="97"/>
                  </a:lnTo>
                  <a:lnTo>
                    <a:pt x="48" y="97"/>
                  </a:lnTo>
                  <a:lnTo>
                    <a:pt x="43" y="100"/>
                  </a:lnTo>
                  <a:lnTo>
                    <a:pt x="41" y="105"/>
                  </a:lnTo>
                  <a:lnTo>
                    <a:pt x="35" y="115"/>
                  </a:lnTo>
                  <a:lnTo>
                    <a:pt x="33" y="123"/>
                  </a:lnTo>
                  <a:lnTo>
                    <a:pt x="30" y="128"/>
                  </a:lnTo>
                  <a:lnTo>
                    <a:pt x="25" y="131"/>
                  </a:lnTo>
                  <a:lnTo>
                    <a:pt x="18" y="133"/>
                  </a:lnTo>
                  <a:lnTo>
                    <a:pt x="0" y="141"/>
                  </a:lnTo>
                  <a:lnTo>
                    <a:pt x="0" y="149"/>
                  </a:lnTo>
                  <a:lnTo>
                    <a:pt x="15" y="149"/>
                  </a:lnTo>
                  <a:lnTo>
                    <a:pt x="18" y="151"/>
                  </a:lnTo>
                  <a:lnTo>
                    <a:pt x="30" y="159"/>
                  </a:lnTo>
                  <a:lnTo>
                    <a:pt x="35" y="161"/>
                  </a:lnTo>
                  <a:lnTo>
                    <a:pt x="38" y="167"/>
                  </a:lnTo>
                  <a:lnTo>
                    <a:pt x="38" y="169"/>
                  </a:lnTo>
                  <a:lnTo>
                    <a:pt x="43" y="174"/>
                  </a:lnTo>
                  <a:lnTo>
                    <a:pt x="43" y="179"/>
                  </a:lnTo>
                  <a:lnTo>
                    <a:pt x="38" y="185"/>
                  </a:lnTo>
                  <a:lnTo>
                    <a:pt x="33" y="185"/>
                  </a:lnTo>
                  <a:lnTo>
                    <a:pt x="28" y="187"/>
                  </a:lnTo>
                  <a:lnTo>
                    <a:pt x="15" y="190"/>
                  </a:lnTo>
                  <a:lnTo>
                    <a:pt x="18" y="197"/>
                  </a:lnTo>
                  <a:lnTo>
                    <a:pt x="23" y="200"/>
                  </a:lnTo>
                  <a:lnTo>
                    <a:pt x="23" y="205"/>
                  </a:lnTo>
                  <a:lnTo>
                    <a:pt x="23" y="212"/>
                  </a:lnTo>
                  <a:lnTo>
                    <a:pt x="25" y="208"/>
                  </a:lnTo>
                  <a:lnTo>
                    <a:pt x="30" y="203"/>
                  </a:lnTo>
                  <a:lnTo>
                    <a:pt x="35" y="200"/>
                  </a:lnTo>
                  <a:lnTo>
                    <a:pt x="48" y="197"/>
                  </a:lnTo>
                  <a:lnTo>
                    <a:pt x="53" y="195"/>
                  </a:lnTo>
                  <a:lnTo>
                    <a:pt x="61" y="192"/>
                  </a:lnTo>
                  <a:lnTo>
                    <a:pt x="69" y="190"/>
                  </a:lnTo>
                  <a:lnTo>
                    <a:pt x="79" y="190"/>
                  </a:lnTo>
                  <a:lnTo>
                    <a:pt x="89" y="192"/>
                  </a:lnTo>
                  <a:lnTo>
                    <a:pt x="97" y="195"/>
                  </a:lnTo>
                  <a:lnTo>
                    <a:pt x="102" y="200"/>
                  </a:lnTo>
                  <a:lnTo>
                    <a:pt x="107" y="208"/>
                  </a:lnTo>
                  <a:lnTo>
                    <a:pt x="125" y="203"/>
                  </a:lnTo>
                  <a:lnTo>
                    <a:pt x="154" y="218"/>
                  </a:lnTo>
                  <a:lnTo>
                    <a:pt x="141" y="249"/>
                  </a:lnTo>
                  <a:lnTo>
                    <a:pt x="146" y="275"/>
                  </a:lnTo>
                  <a:lnTo>
                    <a:pt x="151" y="290"/>
                  </a:lnTo>
                  <a:lnTo>
                    <a:pt x="167" y="300"/>
                  </a:lnTo>
                  <a:lnTo>
                    <a:pt x="190" y="316"/>
                  </a:lnTo>
                  <a:lnTo>
                    <a:pt x="197" y="323"/>
                  </a:lnTo>
                  <a:lnTo>
                    <a:pt x="205" y="331"/>
                  </a:lnTo>
                  <a:lnTo>
                    <a:pt x="215" y="339"/>
                  </a:lnTo>
                  <a:lnTo>
                    <a:pt x="249" y="339"/>
                  </a:lnTo>
                  <a:lnTo>
                    <a:pt x="269" y="346"/>
                  </a:lnTo>
                  <a:lnTo>
                    <a:pt x="277" y="357"/>
                  </a:lnTo>
                  <a:lnTo>
                    <a:pt x="300" y="357"/>
                  </a:lnTo>
                  <a:lnTo>
                    <a:pt x="308" y="359"/>
                  </a:lnTo>
                  <a:lnTo>
                    <a:pt x="313" y="357"/>
                  </a:lnTo>
                  <a:lnTo>
                    <a:pt x="331" y="346"/>
                  </a:lnTo>
                  <a:lnTo>
                    <a:pt x="334" y="344"/>
                  </a:lnTo>
                  <a:lnTo>
                    <a:pt x="339" y="339"/>
                  </a:lnTo>
                  <a:lnTo>
                    <a:pt x="341" y="336"/>
                  </a:lnTo>
                  <a:lnTo>
                    <a:pt x="344" y="334"/>
                  </a:lnTo>
                  <a:lnTo>
                    <a:pt x="341" y="331"/>
                  </a:lnTo>
                  <a:lnTo>
                    <a:pt x="334" y="326"/>
                  </a:lnTo>
                  <a:lnTo>
                    <a:pt x="328" y="323"/>
                  </a:lnTo>
                  <a:lnTo>
                    <a:pt x="321" y="321"/>
                  </a:lnTo>
                  <a:lnTo>
                    <a:pt x="316" y="316"/>
                  </a:lnTo>
                  <a:lnTo>
                    <a:pt x="316" y="311"/>
                  </a:lnTo>
                  <a:lnTo>
                    <a:pt x="313" y="305"/>
                  </a:lnTo>
                  <a:lnTo>
                    <a:pt x="316" y="303"/>
                  </a:lnTo>
                  <a:lnTo>
                    <a:pt x="331" y="295"/>
                  </a:lnTo>
                  <a:lnTo>
                    <a:pt x="331" y="290"/>
                  </a:lnTo>
                  <a:lnTo>
                    <a:pt x="346" y="267"/>
                  </a:lnTo>
                  <a:lnTo>
                    <a:pt x="385" y="254"/>
                  </a:lnTo>
                  <a:lnTo>
                    <a:pt x="403" y="244"/>
                  </a:lnTo>
                  <a:lnTo>
                    <a:pt x="416" y="239"/>
                  </a:lnTo>
                  <a:lnTo>
                    <a:pt x="436" y="221"/>
                  </a:lnTo>
                  <a:lnTo>
                    <a:pt x="447" y="218"/>
                  </a:lnTo>
                  <a:lnTo>
                    <a:pt x="460" y="223"/>
                  </a:lnTo>
                  <a:lnTo>
                    <a:pt x="480" y="231"/>
                  </a:lnTo>
                  <a:lnTo>
                    <a:pt x="483" y="228"/>
                  </a:lnTo>
                  <a:lnTo>
                    <a:pt x="485" y="228"/>
                  </a:lnTo>
                  <a:lnTo>
                    <a:pt x="488" y="223"/>
                  </a:lnTo>
                  <a:lnTo>
                    <a:pt x="488" y="221"/>
                  </a:lnTo>
                  <a:lnTo>
                    <a:pt x="488" y="213"/>
                  </a:lnTo>
                  <a:lnTo>
                    <a:pt x="493" y="210"/>
                  </a:lnTo>
                  <a:lnTo>
                    <a:pt x="495" y="208"/>
                  </a:lnTo>
                  <a:lnTo>
                    <a:pt x="498" y="205"/>
                  </a:lnTo>
                  <a:lnTo>
                    <a:pt x="503" y="203"/>
                  </a:lnTo>
                  <a:lnTo>
                    <a:pt x="508" y="197"/>
                  </a:lnTo>
                  <a:lnTo>
                    <a:pt x="511" y="192"/>
                  </a:lnTo>
                  <a:lnTo>
                    <a:pt x="516" y="192"/>
                  </a:lnTo>
                  <a:lnTo>
                    <a:pt x="519" y="190"/>
                  </a:lnTo>
                  <a:lnTo>
                    <a:pt x="526" y="187"/>
                  </a:lnTo>
                  <a:lnTo>
                    <a:pt x="531" y="179"/>
                  </a:lnTo>
                  <a:lnTo>
                    <a:pt x="537" y="169"/>
                  </a:lnTo>
                  <a:lnTo>
                    <a:pt x="544" y="159"/>
                  </a:lnTo>
                  <a:lnTo>
                    <a:pt x="544" y="154"/>
                  </a:lnTo>
                  <a:lnTo>
                    <a:pt x="544" y="149"/>
                  </a:lnTo>
                  <a:lnTo>
                    <a:pt x="542" y="146"/>
                  </a:lnTo>
                  <a:lnTo>
                    <a:pt x="539" y="146"/>
                  </a:lnTo>
                  <a:lnTo>
                    <a:pt x="539" y="143"/>
                  </a:lnTo>
                  <a:lnTo>
                    <a:pt x="544" y="141"/>
                  </a:lnTo>
                  <a:lnTo>
                    <a:pt x="549" y="136"/>
                  </a:lnTo>
                  <a:lnTo>
                    <a:pt x="549" y="133"/>
                  </a:lnTo>
                  <a:lnTo>
                    <a:pt x="555" y="128"/>
                  </a:lnTo>
                  <a:lnTo>
                    <a:pt x="555" y="123"/>
                  </a:lnTo>
                  <a:lnTo>
                    <a:pt x="552" y="118"/>
                  </a:lnTo>
                  <a:lnTo>
                    <a:pt x="552" y="113"/>
                  </a:lnTo>
                  <a:lnTo>
                    <a:pt x="552" y="110"/>
                  </a:lnTo>
                  <a:lnTo>
                    <a:pt x="549" y="107"/>
                  </a:lnTo>
                  <a:lnTo>
                    <a:pt x="531" y="107"/>
                  </a:lnTo>
                  <a:lnTo>
                    <a:pt x="529" y="105"/>
                  </a:lnTo>
                  <a:lnTo>
                    <a:pt x="526" y="102"/>
                  </a:lnTo>
                  <a:lnTo>
                    <a:pt x="516" y="92"/>
                  </a:lnTo>
                  <a:lnTo>
                    <a:pt x="511" y="89"/>
                  </a:lnTo>
                  <a:lnTo>
                    <a:pt x="485" y="89"/>
                  </a:lnTo>
                  <a:lnTo>
                    <a:pt x="485" y="87"/>
                  </a:lnTo>
                  <a:lnTo>
                    <a:pt x="480" y="61"/>
                  </a:lnTo>
                  <a:lnTo>
                    <a:pt x="478" y="46"/>
                  </a:lnTo>
                  <a:lnTo>
                    <a:pt x="475" y="33"/>
                  </a:lnTo>
                  <a:lnTo>
                    <a:pt x="457" y="20"/>
                  </a:lnTo>
                  <a:lnTo>
                    <a:pt x="447" y="12"/>
                  </a:lnTo>
                  <a:lnTo>
                    <a:pt x="436" y="5"/>
                  </a:lnTo>
                  <a:lnTo>
                    <a:pt x="429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8" name="path"/>
            <p:cNvSpPr/>
            <p:nvPr/>
          </p:nvSpPr>
          <p:spPr>
            <a:xfrm>
              <a:off x="1202639" y="1542414"/>
              <a:ext cx="667410" cy="780173"/>
            </a:xfrm>
            <a:custGeom>
              <a:avLst/>
              <a:gdLst/>
              <a:ahLst/>
              <a:cxnLst/>
              <a:rect l="0" t="0" r="0" b="0"/>
              <a:pathLst>
                <a:path w="1051" h="1228">
                  <a:moveTo>
                    <a:pt x="1012" y="444"/>
                  </a:moveTo>
                  <a:lnTo>
                    <a:pt x="1012" y="452"/>
                  </a:lnTo>
                  <a:lnTo>
                    <a:pt x="1009" y="467"/>
                  </a:lnTo>
                  <a:lnTo>
                    <a:pt x="1025" y="475"/>
                  </a:lnTo>
                  <a:lnTo>
                    <a:pt x="1007" y="490"/>
                  </a:lnTo>
                  <a:lnTo>
                    <a:pt x="1004" y="493"/>
                  </a:lnTo>
                  <a:lnTo>
                    <a:pt x="958" y="493"/>
                  </a:lnTo>
                  <a:lnTo>
                    <a:pt x="935" y="511"/>
                  </a:lnTo>
                  <a:lnTo>
                    <a:pt x="922" y="531"/>
                  </a:lnTo>
                  <a:lnTo>
                    <a:pt x="919" y="531"/>
                  </a:lnTo>
                  <a:lnTo>
                    <a:pt x="901" y="534"/>
                  </a:lnTo>
                  <a:lnTo>
                    <a:pt x="894" y="531"/>
                  </a:lnTo>
                  <a:lnTo>
                    <a:pt x="871" y="534"/>
                  </a:lnTo>
                  <a:lnTo>
                    <a:pt x="855" y="539"/>
                  </a:lnTo>
                  <a:lnTo>
                    <a:pt x="850" y="539"/>
                  </a:lnTo>
                  <a:lnTo>
                    <a:pt x="842" y="537"/>
                  </a:lnTo>
                  <a:lnTo>
                    <a:pt x="832" y="531"/>
                  </a:lnTo>
                  <a:lnTo>
                    <a:pt x="827" y="529"/>
                  </a:lnTo>
                  <a:lnTo>
                    <a:pt x="822" y="526"/>
                  </a:lnTo>
                  <a:lnTo>
                    <a:pt x="796" y="526"/>
                  </a:lnTo>
                  <a:lnTo>
                    <a:pt x="791" y="524"/>
                  </a:lnTo>
                  <a:lnTo>
                    <a:pt x="786" y="521"/>
                  </a:lnTo>
                  <a:lnTo>
                    <a:pt x="786" y="511"/>
                  </a:lnTo>
                  <a:lnTo>
                    <a:pt x="783" y="503"/>
                  </a:lnTo>
                  <a:lnTo>
                    <a:pt x="768" y="503"/>
                  </a:lnTo>
                  <a:lnTo>
                    <a:pt x="755" y="506"/>
                  </a:lnTo>
                  <a:lnTo>
                    <a:pt x="740" y="513"/>
                  </a:lnTo>
                  <a:lnTo>
                    <a:pt x="737" y="513"/>
                  </a:lnTo>
                  <a:lnTo>
                    <a:pt x="729" y="511"/>
                  </a:lnTo>
                  <a:lnTo>
                    <a:pt x="734" y="519"/>
                  </a:lnTo>
                  <a:lnTo>
                    <a:pt x="724" y="526"/>
                  </a:lnTo>
                  <a:lnTo>
                    <a:pt x="727" y="542"/>
                  </a:lnTo>
                  <a:lnTo>
                    <a:pt x="747" y="562"/>
                  </a:lnTo>
                  <a:lnTo>
                    <a:pt x="714" y="580"/>
                  </a:lnTo>
                  <a:lnTo>
                    <a:pt x="711" y="575"/>
                  </a:lnTo>
                  <a:lnTo>
                    <a:pt x="709" y="580"/>
                  </a:lnTo>
                  <a:lnTo>
                    <a:pt x="711" y="585"/>
                  </a:lnTo>
                  <a:lnTo>
                    <a:pt x="727" y="585"/>
                  </a:lnTo>
                  <a:lnTo>
                    <a:pt x="742" y="580"/>
                  </a:lnTo>
                  <a:lnTo>
                    <a:pt x="750" y="598"/>
                  </a:lnTo>
                  <a:lnTo>
                    <a:pt x="742" y="619"/>
                  </a:lnTo>
                  <a:lnTo>
                    <a:pt x="724" y="624"/>
                  </a:lnTo>
                  <a:lnTo>
                    <a:pt x="722" y="624"/>
                  </a:lnTo>
                  <a:lnTo>
                    <a:pt x="719" y="634"/>
                  </a:lnTo>
                  <a:lnTo>
                    <a:pt x="719" y="645"/>
                  </a:lnTo>
                  <a:lnTo>
                    <a:pt x="727" y="650"/>
                  </a:lnTo>
                  <a:lnTo>
                    <a:pt x="734" y="647"/>
                  </a:lnTo>
                  <a:lnTo>
                    <a:pt x="752" y="637"/>
                  </a:lnTo>
                  <a:lnTo>
                    <a:pt x="776" y="647"/>
                  </a:lnTo>
                  <a:lnTo>
                    <a:pt x="783" y="647"/>
                  </a:lnTo>
                  <a:lnTo>
                    <a:pt x="796" y="660"/>
                  </a:lnTo>
                  <a:lnTo>
                    <a:pt x="812" y="668"/>
                  </a:lnTo>
                  <a:lnTo>
                    <a:pt x="830" y="691"/>
                  </a:lnTo>
                  <a:lnTo>
                    <a:pt x="845" y="688"/>
                  </a:lnTo>
                  <a:lnTo>
                    <a:pt x="863" y="688"/>
                  </a:lnTo>
                  <a:lnTo>
                    <a:pt x="878" y="693"/>
                  </a:lnTo>
                  <a:lnTo>
                    <a:pt x="907" y="693"/>
                  </a:lnTo>
                  <a:lnTo>
                    <a:pt x="919" y="698"/>
                  </a:lnTo>
                  <a:lnTo>
                    <a:pt x="937" y="711"/>
                  </a:lnTo>
                  <a:lnTo>
                    <a:pt x="940" y="711"/>
                  </a:lnTo>
                  <a:lnTo>
                    <a:pt x="945" y="709"/>
                  </a:lnTo>
                  <a:lnTo>
                    <a:pt x="950" y="706"/>
                  </a:lnTo>
                  <a:lnTo>
                    <a:pt x="950" y="701"/>
                  </a:lnTo>
                  <a:lnTo>
                    <a:pt x="955" y="698"/>
                  </a:lnTo>
                  <a:lnTo>
                    <a:pt x="958" y="693"/>
                  </a:lnTo>
                  <a:lnTo>
                    <a:pt x="961" y="691"/>
                  </a:lnTo>
                  <a:lnTo>
                    <a:pt x="961" y="688"/>
                  </a:lnTo>
                  <a:lnTo>
                    <a:pt x="968" y="686"/>
                  </a:lnTo>
                  <a:lnTo>
                    <a:pt x="971" y="683"/>
                  </a:lnTo>
                  <a:lnTo>
                    <a:pt x="973" y="675"/>
                  </a:lnTo>
                  <a:lnTo>
                    <a:pt x="973" y="670"/>
                  </a:lnTo>
                  <a:lnTo>
                    <a:pt x="976" y="668"/>
                  </a:lnTo>
                  <a:lnTo>
                    <a:pt x="984" y="662"/>
                  </a:lnTo>
                  <a:lnTo>
                    <a:pt x="986" y="660"/>
                  </a:lnTo>
                  <a:lnTo>
                    <a:pt x="999" y="655"/>
                  </a:lnTo>
                  <a:lnTo>
                    <a:pt x="1004" y="652"/>
                  </a:lnTo>
                  <a:lnTo>
                    <a:pt x="1007" y="650"/>
                  </a:lnTo>
                  <a:lnTo>
                    <a:pt x="1009" y="642"/>
                  </a:lnTo>
                  <a:lnTo>
                    <a:pt x="1009" y="637"/>
                  </a:lnTo>
                  <a:lnTo>
                    <a:pt x="1009" y="634"/>
                  </a:lnTo>
                  <a:lnTo>
                    <a:pt x="1012" y="624"/>
                  </a:lnTo>
                  <a:lnTo>
                    <a:pt x="1015" y="619"/>
                  </a:lnTo>
                  <a:lnTo>
                    <a:pt x="1015" y="616"/>
                  </a:lnTo>
                  <a:lnTo>
                    <a:pt x="1015" y="614"/>
                  </a:lnTo>
                  <a:lnTo>
                    <a:pt x="1015" y="609"/>
                  </a:lnTo>
                  <a:lnTo>
                    <a:pt x="1017" y="601"/>
                  </a:lnTo>
                  <a:lnTo>
                    <a:pt x="1017" y="593"/>
                  </a:lnTo>
                  <a:lnTo>
                    <a:pt x="1022" y="573"/>
                  </a:lnTo>
                  <a:lnTo>
                    <a:pt x="1030" y="557"/>
                  </a:lnTo>
                  <a:lnTo>
                    <a:pt x="1030" y="555"/>
                  </a:lnTo>
                  <a:lnTo>
                    <a:pt x="1035" y="549"/>
                  </a:lnTo>
                  <a:lnTo>
                    <a:pt x="1035" y="544"/>
                  </a:lnTo>
                  <a:lnTo>
                    <a:pt x="1040" y="537"/>
                  </a:lnTo>
                  <a:lnTo>
                    <a:pt x="1040" y="534"/>
                  </a:lnTo>
                  <a:lnTo>
                    <a:pt x="1040" y="531"/>
                  </a:lnTo>
                  <a:lnTo>
                    <a:pt x="1043" y="529"/>
                  </a:lnTo>
                  <a:lnTo>
                    <a:pt x="1043" y="524"/>
                  </a:lnTo>
                  <a:lnTo>
                    <a:pt x="1043" y="519"/>
                  </a:lnTo>
                  <a:lnTo>
                    <a:pt x="1043" y="516"/>
                  </a:lnTo>
                  <a:lnTo>
                    <a:pt x="1043" y="513"/>
                  </a:lnTo>
                  <a:lnTo>
                    <a:pt x="1043" y="511"/>
                  </a:lnTo>
                  <a:lnTo>
                    <a:pt x="1048" y="503"/>
                  </a:lnTo>
                  <a:lnTo>
                    <a:pt x="1051" y="493"/>
                  </a:lnTo>
                  <a:lnTo>
                    <a:pt x="1051" y="488"/>
                  </a:lnTo>
                  <a:lnTo>
                    <a:pt x="1051" y="483"/>
                  </a:lnTo>
                  <a:lnTo>
                    <a:pt x="1048" y="470"/>
                  </a:lnTo>
                  <a:lnTo>
                    <a:pt x="1048" y="465"/>
                  </a:lnTo>
                  <a:lnTo>
                    <a:pt x="1043" y="467"/>
                  </a:lnTo>
                  <a:lnTo>
                    <a:pt x="1025" y="444"/>
                  </a:lnTo>
                  <a:lnTo>
                    <a:pt x="1012" y="444"/>
                  </a:lnTo>
                </a:path>
                <a:path w="1051" h="1228">
                  <a:moveTo>
                    <a:pt x="385" y="15"/>
                  </a:moveTo>
                  <a:lnTo>
                    <a:pt x="372" y="20"/>
                  </a:lnTo>
                  <a:lnTo>
                    <a:pt x="364" y="20"/>
                  </a:lnTo>
                  <a:lnTo>
                    <a:pt x="362" y="23"/>
                  </a:lnTo>
                  <a:lnTo>
                    <a:pt x="364" y="25"/>
                  </a:lnTo>
                  <a:lnTo>
                    <a:pt x="349" y="48"/>
                  </a:lnTo>
                  <a:lnTo>
                    <a:pt x="308" y="48"/>
                  </a:lnTo>
                  <a:lnTo>
                    <a:pt x="298" y="51"/>
                  </a:lnTo>
                  <a:lnTo>
                    <a:pt x="274" y="48"/>
                  </a:lnTo>
                  <a:lnTo>
                    <a:pt x="264" y="48"/>
                  </a:lnTo>
                  <a:lnTo>
                    <a:pt x="267" y="53"/>
                  </a:lnTo>
                  <a:lnTo>
                    <a:pt x="264" y="56"/>
                  </a:lnTo>
                  <a:lnTo>
                    <a:pt x="231" y="71"/>
                  </a:lnTo>
                  <a:lnTo>
                    <a:pt x="215" y="77"/>
                  </a:lnTo>
                  <a:lnTo>
                    <a:pt x="226" y="92"/>
                  </a:lnTo>
                  <a:lnTo>
                    <a:pt x="236" y="110"/>
                  </a:lnTo>
                  <a:lnTo>
                    <a:pt x="241" y="115"/>
                  </a:lnTo>
                  <a:lnTo>
                    <a:pt x="246" y="120"/>
                  </a:lnTo>
                  <a:lnTo>
                    <a:pt x="254" y="125"/>
                  </a:lnTo>
                  <a:lnTo>
                    <a:pt x="256" y="131"/>
                  </a:lnTo>
                  <a:lnTo>
                    <a:pt x="256" y="133"/>
                  </a:lnTo>
                  <a:lnTo>
                    <a:pt x="256" y="138"/>
                  </a:lnTo>
                  <a:lnTo>
                    <a:pt x="259" y="141"/>
                  </a:lnTo>
                  <a:lnTo>
                    <a:pt x="264" y="141"/>
                  </a:lnTo>
                  <a:lnTo>
                    <a:pt x="272" y="138"/>
                  </a:lnTo>
                  <a:lnTo>
                    <a:pt x="285" y="136"/>
                  </a:lnTo>
                  <a:lnTo>
                    <a:pt x="300" y="136"/>
                  </a:lnTo>
                  <a:lnTo>
                    <a:pt x="310" y="138"/>
                  </a:lnTo>
                  <a:lnTo>
                    <a:pt x="316" y="146"/>
                  </a:lnTo>
                  <a:lnTo>
                    <a:pt x="321" y="154"/>
                  </a:lnTo>
                  <a:lnTo>
                    <a:pt x="323" y="159"/>
                  </a:lnTo>
                  <a:lnTo>
                    <a:pt x="328" y="161"/>
                  </a:lnTo>
                  <a:lnTo>
                    <a:pt x="334" y="156"/>
                  </a:lnTo>
                  <a:lnTo>
                    <a:pt x="339" y="149"/>
                  </a:lnTo>
                  <a:lnTo>
                    <a:pt x="349" y="125"/>
                  </a:lnTo>
                  <a:lnTo>
                    <a:pt x="349" y="120"/>
                  </a:lnTo>
                  <a:lnTo>
                    <a:pt x="354" y="115"/>
                  </a:lnTo>
                  <a:lnTo>
                    <a:pt x="362" y="107"/>
                  </a:lnTo>
                  <a:lnTo>
                    <a:pt x="377" y="100"/>
                  </a:lnTo>
                  <a:lnTo>
                    <a:pt x="388" y="97"/>
                  </a:lnTo>
                  <a:lnTo>
                    <a:pt x="393" y="92"/>
                  </a:lnTo>
                  <a:lnTo>
                    <a:pt x="406" y="79"/>
                  </a:lnTo>
                  <a:lnTo>
                    <a:pt x="411" y="71"/>
                  </a:lnTo>
                  <a:lnTo>
                    <a:pt x="421" y="43"/>
                  </a:lnTo>
                  <a:lnTo>
                    <a:pt x="421" y="35"/>
                  </a:lnTo>
                  <a:lnTo>
                    <a:pt x="406" y="25"/>
                  </a:lnTo>
                  <a:lnTo>
                    <a:pt x="385" y="15"/>
                  </a:lnTo>
                </a:path>
                <a:path w="1051" h="1228">
                  <a:moveTo>
                    <a:pt x="573" y="660"/>
                  </a:moveTo>
                  <a:lnTo>
                    <a:pt x="570" y="668"/>
                  </a:lnTo>
                  <a:lnTo>
                    <a:pt x="570" y="683"/>
                  </a:lnTo>
                  <a:lnTo>
                    <a:pt x="531" y="691"/>
                  </a:lnTo>
                  <a:lnTo>
                    <a:pt x="529" y="699"/>
                  </a:lnTo>
                  <a:lnTo>
                    <a:pt x="534" y="714"/>
                  </a:lnTo>
                  <a:lnTo>
                    <a:pt x="537" y="722"/>
                  </a:lnTo>
                  <a:lnTo>
                    <a:pt x="539" y="724"/>
                  </a:lnTo>
                  <a:lnTo>
                    <a:pt x="539" y="729"/>
                  </a:lnTo>
                  <a:lnTo>
                    <a:pt x="539" y="742"/>
                  </a:lnTo>
                  <a:lnTo>
                    <a:pt x="524" y="747"/>
                  </a:lnTo>
                  <a:lnTo>
                    <a:pt x="511" y="753"/>
                  </a:lnTo>
                  <a:lnTo>
                    <a:pt x="493" y="732"/>
                  </a:lnTo>
                  <a:lnTo>
                    <a:pt x="480" y="737"/>
                  </a:lnTo>
                  <a:lnTo>
                    <a:pt x="467" y="737"/>
                  </a:lnTo>
                  <a:lnTo>
                    <a:pt x="475" y="742"/>
                  </a:lnTo>
                  <a:lnTo>
                    <a:pt x="488" y="750"/>
                  </a:lnTo>
                  <a:lnTo>
                    <a:pt x="498" y="755"/>
                  </a:lnTo>
                  <a:lnTo>
                    <a:pt x="501" y="760"/>
                  </a:lnTo>
                  <a:lnTo>
                    <a:pt x="501" y="765"/>
                  </a:lnTo>
                  <a:lnTo>
                    <a:pt x="498" y="771"/>
                  </a:lnTo>
                  <a:lnTo>
                    <a:pt x="493" y="776"/>
                  </a:lnTo>
                  <a:lnTo>
                    <a:pt x="493" y="781"/>
                  </a:lnTo>
                  <a:lnTo>
                    <a:pt x="498" y="789"/>
                  </a:lnTo>
                  <a:lnTo>
                    <a:pt x="506" y="794"/>
                  </a:lnTo>
                  <a:lnTo>
                    <a:pt x="519" y="796"/>
                  </a:lnTo>
                  <a:lnTo>
                    <a:pt x="539" y="794"/>
                  </a:lnTo>
                  <a:lnTo>
                    <a:pt x="555" y="791"/>
                  </a:lnTo>
                  <a:lnTo>
                    <a:pt x="562" y="789"/>
                  </a:lnTo>
                  <a:lnTo>
                    <a:pt x="565" y="786"/>
                  </a:lnTo>
                  <a:lnTo>
                    <a:pt x="565" y="781"/>
                  </a:lnTo>
                  <a:lnTo>
                    <a:pt x="570" y="781"/>
                  </a:lnTo>
                  <a:lnTo>
                    <a:pt x="598" y="771"/>
                  </a:lnTo>
                  <a:lnTo>
                    <a:pt x="627" y="771"/>
                  </a:lnTo>
                  <a:lnTo>
                    <a:pt x="645" y="758"/>
                  </a:lnTo>
                  <a:lnTo>
                    <a:pt x="663" y="750"/>
                  </a:lnTo>
                  <a:lnTo>
                    <a:pt x="670" y="737"/>
                  </a:lnTo>
                  <a:lnTo>
                    <a:pt x="670" y="727"/>
                  </a:lnTo>
                  <a:lnTo>
                    <a:pt x="668" y="719"/>
                  </a:lnTo>
                  <a:lnTo>
                    <a:pt x="652" y="709"/>
                  </a:lnTo>
                  <a:lnTo>
                    <a:pt x="647" y="696"/>
                  </a:lnTo>
                  <a:lnTo>
                    <a:pt x="624" y="668"/>
                  </a:lnTo>
                  <a:lnTo>
                    <a:pt x="609" y="665"/>
                  </a:lnTo>
                  <a:lnTo>
                    <a:pt x="593" y="665"/>
                  </a:lnTo>
                  <a:lnTo>
                    <a:pt x="580" y="660"/>
                  </a:lnTo>
                  <a:lnTo>
                    <a:pt x="573" y="660"/>
                  </a:lnTo>
                </a:path>
                <a:path w="1051" h="1228">
                  <a:moveTo>
                    <a:pt x="244" y="426"/>
                  </a:moveTo>
                  <a:lnTo>
                    <a:pt x="246" y="429"/>
                  </a:lnTo>
                  <a:lnTo>
                    <a:pt x="228" y="434"/>
                  </a:lnTo>
                  <a:lnTo>
                    <a:pt x="223" y="449"/>
                  </a:lnTo>
                  <a:lnTo>
                    <a:pt x="223" y="452"/>
                  </a:lnTo>
                  <a:lnTo>
                    <a:pt x="221" y="452"/>
                  </a:lnTo>
                  <a:lnTo>
                    <a:pt x="215" y="454"/>
                  </a:lnTo>
                  <a:lnTo>
                    <a:pt x="213" y="457"/>
                  </a:lnTo>
                  <a:lnTo>
                    <a:pt x="210" y="457"/>
                  </a:lnTo>
                  <a:lnTo>
                    <a:pt x="213" y="483"/>
                  </a:lnTo>
                  <a:lnTo>
                    <a:pt x="231" y="511"/>
                  </a:lnTo>
                  <a:lnTo>
                    <a:pt x="238" y="511"/>
                  </a:lnTo>
                  <a:lnTo>
                    <a:pt x="251" y="506"/>
                  </a:lnTo>
                  <a:lnTo>
                    <a:pt x="262" y="503"/>
                  </a:lnTo>
                  <a:lnTo>
                    <a:pt x="269" y="501"/>
                  </a:lnTo>
                  <a:lnTo>
                    <a:pt x="274" y="503"/>
                  </a:lnTo>
                  <a:lnTo>
                    <a:pt x="280" y="506"/>
                  </a:lnTo>
                  <a:lnTo>
                    <a:pt x="282" y="511"/>
                  </a:lnTo>
                  <a:lnTo>
                    <a:pt x="282" y="524"/>
                  </a:lnTo>
                  <a:lnTo>
                    <a:pt x="282" y="532"/>
                  </a:lnTo>
                  <a:lnTo>
                    <a:pt x="280" y="534"/>
                  </a:lnTo>
                  <a:lnTo>
                    <a:pt x="254" y="547"/>
                  </a:lnTo>
                  <a:lnTo>
                    <a:pt x="254" y="544"/>
                  </a:lnTo>
                  <a:lnTo>
                    <a:pt x="236" y="544"/>
                  </a:lnTo>
                  <a:lnTo>
                    <a:pt x="221" y="547"/>
                  </a:lnTo>
                  <a:lnTo>
                    <a:pt x="205" y="544"/>
                  </a:lnTo>
                  <a:lnTo>
                    <a:pt x="195" y="542"/>
                  </a:lnTo>
                  <a:lnTo>
                    <a:pt x="182" y="539"/>
                  </a:lnTo>
                  <a:lnTo>
                    <a:pt x="182" y="550"/>
                  </a:lnTo>
                  <a:lnTo>
                    <a:pt x="185" y="552"/>
                  </a:lnTo>
                  <a:lnTo>
                    <a:pt x="192" y="562"/>
                  </a:lnTo>
                  <a:lnTo>
                    <a:pt x="195" y="568"/>
                  </a:lnTo>
                  <a:lnTo>
                    <a:pt x="195" y="573"/>
                  </a:lnTo>
                  <a:lnTo>
                    <a:pt x="190" y="575"/>
                  </a:lnTo>
                  <a:lnTo>
                    <a:pt x="185" y="578"/>
                  </a:lnTo>
                  <a:lnTo>
                    <a:pt x="169" y="573"/>
                  </a:lnTo>
                  <a:lnTo>
                    <a:pt x="167" y="573"/>
                  </a:lnTo>
                  <a:lnTo>
                    <a:pt x="169" y="583"/>
                  </a:lnTo>
                  <a:lnTo>
                    <a:pt x="169" y="588"/>
                  </a:lnTo>
                  <a:lnTo>
                    <a:pt x="172" y="593"/>
                  </a:lnTo>
                  <a:lnTo>
                    <a:pt x="172" y="598"/>
                  </a:lnTo>
                  <a:lnTo>
                    <a:pt x="172" y="606"/>
                  </a:lnTo>
                  <a:lnTo>
                    <a:pt x="169" y="611"/>
                  </a:lnTo>
                  <a:lnTo>
                    <a:pt x="167" y="614"/>
                  </a:lnTo>
                  <a:lnTo>
                    <a:pt x="182" y="632"/>
                  </a:lnTo>
                  <a:lnTo>
                    <a:pt x="221" y="632"/>
                  </a:lnTo>
                  <a:lnTo>
                    <a:pt x="223" y="634"/>
                  </a:lnTo>
                  <a:lnTo>
                    <a:pt x="226" y="642"/>
                  </a:lnTo>
                  <a:lnTo>
                    <a:pt x="223" y="647"/>
                  </a:lnTo>
                  <a:lnTo>
                    <a:pt x="221" y="652"/>
                  </a:lnTo>
                  <a:lnTo>
                    <a:pt x="228" y="660"/>
                  </a:lnTo>
                  <a:lnTo>
                    <a:pt x="236" y="668"/>
                  </a:lnTo>
                  <a:lnTo>
                    <a:pt x="241" y="670"/>
                  </a:lnTo>
                  <a:lnTo>
                    <a:pt x="244" y="670"/>
                  </a:lnTo>
                  <a:lnTo>
                    <a:pt x="251" y="652"/>
                  </a:lnTo>
                  <a:lnTo>
                    <a:pt x="264" y="634"/>
                  </a:lnTo>
                  <a:lnTo>
                    <a:pt x="277" y="619"/>
                  </a:lnTo>
                  <a:lnTo>
                    <a:pt x="300" y="588"/>
                  </a:lnTo>
                  <a:lnTo>
                    <a:pt x="326" y="560"/>
                  </a:lnTo>
                  <a:lnTo>
                    <a:pt x="328" y="547"/>
                  </a:lnTo>
                  <a:lnTo>
                    <a:pt x="334" y="534"/>
                  </a:lnTo>
                  <a:lnTo>
                    <a:pt x="341" y="516"/>
                  </a:lnTo>
                  <a:lnTo>
                    <a:pt x="328" y="485"/>
                  </a:lnTo>
                  <a:lnTo>
                    <a:pt x="292" y="462"/>
                  </a:lnTo>
                  <a:lnTo>
                    <a:pt x="280" y="447"/>
                  </a:lnTo>
                  <a:lnTo>
                    <a:pt x="272" y="442"/>
                  </a:lnTo>
                  <a:lnTo>
                    <a:pt x="254" y="431"/>
                  </a:lnTo>
                  <a:lnTo>
                    <a:pt x="249" y="429"/>
                  </a:lnTo>
                  <a:lnTo>
                    <a:pt x="244" y="426"/>
                  </a:lnTo>
                </a:path>
                <a:path w="1051" h="1228">
                  <a:moveTo>
                    <a:pt x="449" y="583"/>
                  </a:moveTo>
                  <a:lnTo>
                    <a:pt x="447" y="586"/>
                  </a:lnTo>
                  <a:lnTo>
                    <a:pt x="436" y="596"/>
                  </a:lnTo>
                  <a:lnTo>
                    <a:pt x="434" y="601"/>
                  </a:lnTo>
                  <a:lnTo>
                    <a:pt x="434" y="604"/>
                  </a:lnTo>
                  <a:lnTo>
                    <a:pt x="434" y="616"/>
                  </a:lnTo>
                  <a:lnTo>
                    <a:pt x="429" y="640"/>
                  </a:lnTo>
                  <a:lnTo>
                    <a:pt x="418" y="660"/>
                  </a:lnTo>
                  <a:lnTo>
                    <a:pt x="416" y="668"/>
                  </a:lnTo>
                  <a:lnTo>
                    <a:pt x="411" y="673"/>
                  </a:lnTo>
                  <a:lnTo>
                    <a:pt x="403" y="676"/>
                  </a:lnTo>
                  <a:lnTo>
                    <a:pt x="400" y="647"/>
                  </a:lnTo>
                  <a:lnTo>
                    <a:pt x="375" y="647"/>
                  </a:lnTo>
                  <a:lnTo>
                    <a:pt x="370" y="645"/>
                  </a:lnTo>
                  <a:lnTo>
                    <a:pt x="367" y="660"/>
                  </a:lnTo>
                  <a:lnTo>
                    <a:pt x="372" y="663"/>
                  </a:lnTo>
                  <a:lnTo>
                    <a:pt x="377" y="670"/>
                  </a:lnTo>
                  <a:lnTo>
                    <a:pt x="377" y="681"/>
                  </a:lnTo>
                  <a:lnTo>
                    <a:pt x="377" y="686"/>
                  </a:lnTo>
                  <a:lnTo>
                    <a:pt x="377" y="701"/>
                  </a:lnTo>
                  <a:lnTo>
                    <a:pt x="380" y="732"/>
                  </a:lnTo>
                  <a:lnTo>
                    <a:pt x="362" y="745"/>
                  </a:lnTo>
                  <a:lnTo>
                    <a:pt x="357" y="742"/>
                  </a:lnTo>
                  <a:lnTo>
                    <a:pt x="357" y="750"/>
                  </a:lnTo>
                  <a:lnTo>
                    <a:pt x="362" y="763"/>
                  </a:lnTo>
                  <a:lnTo>
                    <a:pt x="375" y="765"/>
                  </a:lnTo>
                  <a:lnTo>
                    <a:pt x="403" y="765"/>
                  </a:lnTo>
                  <a:lnTo>
                    <a:pt x="406" y="768"/>
                  </a:lnTo>
                  <a:lnTo>
                    <a:pt x="421" y="789"/>
                  </a:lnTo>
                  <a:lnTo>
                    <a:pt x="421" y="809"/>
                  </a:lnTo>
                  <a:lnTo>
                    <a:pt x="408" y="825"/>
                  </a:lnTo>
                  <a:lnTo>
                    <a:pt x="403" y="825"/>
                  </a:lnTo>
                  <a:lnTo>
                    <a:pt x="408" y="835"/>
                  </a:lnTo>
                  <a:lnTo>
                    <a:pt x="418" y="843"/>
                  </a:lnTo>
                  <a:lnTo>
                    <a:pt x="429" y="845"/>
                  </a:lnTo>
                  <a:lnTo>
                    <a:pt x="439" y="837"/>
                  </a:lnTo>
                  <a:lnTo>
                    <a:pt x="452" y="837"/>
                  </a:lnTo>
                  <a:lnTo>
                    <a:pt x="465" y="845"/>
                  </a:lnTo>
                  <a:lnTo>
                    <a:pt x="465" y="863"/>
                  </a:lnTo>
                  <a:lnTo>
                    <a:pt x="470" y="858"/>
                  </a:lnTo>
                  <a:lnTo>
                    <a:pt x="488" y="853"/>
                  </a:lnTo>
                  <a:lnTo>
                    <a:pt x="495" y="866"/>
                  </a:lnTo>
                  <a:lnTo>
                    <a:pt x="503" y="871"/>
                  </a:lnTo>
                  <a:lnTo>
                    <a:pt x="508" y="861"/>
                  </a:lnTo>
                  <a:lnTo>
                    <a:pt x="506" y="855"/>
                  </a:lnTo>
                  <a:lnTo>
                    <a:pt x="501" y="853"/>
                  </a:lnTo>
                  <a:lnTo>
                    <a:pt x="501" y="848"/>
                  </a:lnTo>
                  <a:lnTo>
                    <a:pt x="498" y="832"/>
                  </a:lnTo>
                  <a:lnTo>
                    <a:pt x="501" y="817"/>
                  </a:lnTo>
                  <a:lnTo>
                    <a:pt x="503" y="804"/>
                  </a:lnTo>
                  <a:lnTo>
                    <a:pt x="490" y="796"/>
                  </a:lnTo>
                  <a:lnTo>
                    <a:pt x="485" y="783"/>
                  </a:lnTo>
                  <a:lnTo>
                    <a:pt x="483" y="778"/>
                  </a:lnTo>
                  <a:lnTo>
                    <a:pt x="485" y="771"/>
                  </a:lnTo>
                  <a:lnTo>
                    <a:pt x="490" y="763"/>
                  </a:lnTo>
                  <a:lnTo>
                    <a:pt x="485" y="758"/>
                  </a:lnTo>
                  <a:lnTo>
                    <a:pt x="472" y="753"/>
                  </a:lnTo>
                  <a:lnTo>
                    <a:pt x="462" y="747"/>
                  </a:lnTo>
                  <a:lnTo>
                    <a:pt x="460" y="742"/>
                  </a:lnTo>
                  <a:lnTo>
                    <a:pt x="457" y="737"/>
                  </a:lnTo>
                  <a:lnTo>
                    <a:pt x="460" y="732"/>
                  </a:lnTo>
                  <a:lnTo>
                    <a:pt x="465" y="729"/>
                  </a:lnTo>
                  <a:lnTo>
                    <a:pt x="477" y="727"/>
                  </a:lnTo>
                  <a:lnTo>
                    <a:pt x="485" y="724"/>
                  </a:lnTo>
                  <a:lnTo>
                    <a:pt x="475" y="717"/>
                  </a:lnTo>
                  <a:lnTo>
                    <a:pt x="465" y="709"/>
                  </a:lnTo>
                  <a:lnTo>
                    <a:pt x="457" y="704"/>
                  </a:lnTo>
                  <a:lnTo>
                    <a:pt x="454" y="699"/>
                  </a:lnTo>
                  <a:lnTo>
                    <a:pt x="457" y="693"/>
                  </a:lnTo>
                  <a:lnTo>
                    <a:pt x="460" y="693"/>
                  </a:lnTo>
                  <a:lnTo>
                    <a:pt x="462" y="691"/>
                  </a:lnTo>
                  <a:lnTo>
                    <a:pt x="465" y="688"/>
                  </a:lnTo>
                  <a:lnTo>
                    <a:pt x="467" y="681"/>
                  </a:lnTo>
                  <a:lnTo>
                    <a:pt x="467" y="670"/>
                  </a:lnTo>
                  <a:lnTo>
                    <a:pt x="467" y="645"/>
                  </a:lnTo>
                  <a:lnTo>
                    <a:pt x="467" y="624"/>
                  </a:lnTo>
                  <a:lnTo>
                    <a:pt x="472" y="601"/>
                  </a:lnTo>
                  <a:lnTo>
                    <a:pt x="470" y="593"/>
                  </a:lnTo>
                  <a:lnTo>
                    <a:pt x="470" y="583"/>
                  </a:lnTo>
                  <a:lnTo>
                    <a:pt x="460" y="588"/>
                  </a:lnTo>
                  <a:lnTo>
                    <a:pt x="457" y="588"/>
                  </a:lnTo>
                  <a:lnTo>
                    <a:pt x="452" y="586"/>
                  </a:lnTo>
                  <a:lnTo>
                    <a:pt x="449" y="583"/>
                  </a:lnTo>
                </a:path>
                <a:path w="1051" h="1228">
                  <a:moveTo>
                    <a:pt x="508" y="534"/>
                  </a:moveTo>
                  <a:lnTo>
                    <a:pt x="498" y="537"/>
                  </a:lnTo>
                  <a:lnTo>
                    <a:pt x="495" y="537"/>
                  </a:lnTo>
                  <a:lnTo>
                    <a:pt x="493" y="539"/>
                  </a:lnTo>
                  <a:lnTo>
                    <a:pt x="493" y="544"/>
                  </a:lnTo>
                  <a:lnTo>
                    <a:pt x="495" y="547"/>
                  </a:lnTo>
                  <a:lnTo>
                    <a:pt x="498" y="552"/>
                  </a:lnTo>
                  <a:lnTo>
                    <a:pt x="498" y="557"/>
                  </a:lnTo>
                  <a:lnTo>
                    <a:pt x="493" y="562"/>
                  </a:lnTo>
                  <a:lnTo>
                    <a:pt x="485" y="568"/>
                  </a:lnTo>
                  <a:lnTo>
                    <a:pt x="483" y="570"/>
                  </a:lnTo>
                  <a:lnTo>
                    <a:pt x="480" y="573"/>
                  </a:lnTo>
                  <a:lnTo>
                    <a:pt x="477" y="578"/>
                  </a:lnTo>
                  <a:lnTo>
                    <a:pt x="480" y="586"/>
                  </a:lnTo>
                  <a:lnTo>
                    <a:pt x="483" y="598"/>
                  </a:lnTo>
                  <a:lnTo>
                    <a:pt x="485" y="601"/>
                  </a:lnTo>
                  <a:lnTo>
                    <a:pt x="483" y="601"/>
                  </a:lnTo>
                  <a:lnTo>
                    <a:pt x="480" y="622"/>
                  </a:lnTo>
                  <a:lnTo>
                    <a:pt x="477" y="642"/>
                  </a:lnTo>
                  <a:lnTo>
                    <a:pt x="477" y="668"/>
                  </a:lnTo>
                  <a:lnTo>
                    <a:pt x="477" y="681"/>
                  </a:lnTo>
                  <a:lnTo>
                    <a:pt x="475" y="688"/>
                  </a:lnTo>
                  <a:lnTo>
                    <a:pt x="472" y="696"/>
                  </a:lnTo>
                  <a:lnTo>
                    <a:pt x="467" y="699"/>
                  </a:lnTo>
                  <a:lnTo>
                    <a:pt x="470" y="701"/>
                  </a:lnTo>
                  <a:lnTo>
                    <a:pt x="480" y="706"/>
                  </a:lnTo>
                  <a:lnTo>
                    <a:pt x="493" y="717"/>
                  </a:lnTo>
                  <a:lnTo>
                    <a:pt x="498" y="722"/>
                  </a:lnTo>
                  <a:lnTo>
                    <a:pt x="513" y="740"/>
                  </a:lnTo>
                  <a:lnTo>
                    <a:pt x="521" y="737"/>
                  </a:lnTo>
                  <a:lnTo>
                    <a:pt x="529" y="735"/>
                  </a:lnTo>
                  <a:lnTo>
                    <a:pt x="529" y="729"/>
                  </a:lnTo>
                  <a:lnTo>
                    <a:pt x="529" y="727"/>
                  </a:lnTo>
                  <a:lnTo>
                    <a:pt x="524" y="717"/>
                  </a:lnTo>
                  <a:lnTo>
                    <a:pt x="519" y="704"/>
                  </a:lnTo>
                  <a:lnTo>
                    <a:pt x="516" y="701"/>
                  </a:lnTo>
                  <a:lnTo>
                    <a:pt x="519" y="696"/>
                  </a:lnTo>
                  <a:lnTo>
                    <a:pt x="524" y="681"/>
                  </a:lnTo>
                  <a:lnTo>
                    <a:pt x="560" y="676"/>
                  </a:lnTo>
                  <a:lnTo>
                    <a:pt x="560" y="665"/>
                  </a:lnTo>
                  <a:lnTo>
                    <a:pt x="565" y="650"/>
                  </a:lnTo>
                  <a:lnTo>
                    <a:pt x="575" y="650"/>
                  </a:lnTo>
                  <a:lnTo>
                    <a:pt x="573" y="624"/>
                  </a:lnTo>
                  <a:lnTo>
                    <a:pt x="560" y="616"/>
                  </a:lnTo>
                  <a:lnTo>
                    <a:pt x="560" y="606"/>
                  </a:lnTo>
                  <a:lnTo>
                    <a:pt x="555" y="593"/>
                  </a:lnTo>
                  <a:lnTo>
                    <a:pt x="549" y="588"/>
                  </a:lnTo>
                  <a:lnTo>
                    <a:pt x="539" y="580"/>
                  </a:lnTo>
                  <a:lnTo>
                    <a:pt x="539" y="568"/>
                  </a:lnTo>
                  <a:lnTo>
                    <a:pt x="513" y="560"/>
                  </a:lnTo>
                  <a:lnTo>
                    <a:pt x="508" y="557"/>
                  </a:lnTo>
                  <a:lnTo>
                    <a:pt x="506" y="550"/>
                  </a:lnTo>
                  <a:lnTo>
                    <a:pt x="508" y="534"/>
                  </a:lnTo>
                </a:path>
                <a:path w="1051" h="1228">
                  <a:moveTo>
                    <a:pt x="393" y="1151"/>
                  </a:moveTo>
                  <a:lnTo>
                    <a:pt x="395" y="1154"/>
                  </a:lnTo>
                  <a:lnTo>
                    <a:pt x="398" y="1154"/>
                  </a:lnTo>
                  <a:lnTo>
                    <a:pt x="393" y="1151"/>
                  </a:lnTo>
                  <a:close/>
                  <a:moveTo>
                    <a:pt x="303" y="930"/>
                  </a:moveTo>
                  <a:lnTo>
                    <a:pt x="259" y="938"/>
                  </a:lnTo>
                  <a:lnTo>
                    <a:pt x="254" y="943"/>
                  </a:lnTo>
                  <a:lnTo>
                    <a:pt x="251" y="948"/>
                  </a:lnTo>
                  <a:lnTo>
                    <a:pt x="244" y="956"/>
                  </a:lnTo>
                  <a:lnTo>
                    <a:pt x="236" y="961"/>
                  </a:lnTo>
                  <a:lnTo>
                    <a:pt x="238" y="961"/>
                  </a:lnTo>
                  <a:lnTo>
                    <a:pt x="244" y="974"/>
                  </a:lnTo>
                  <a:lnTo>
                    <a:pt x="246" y="984"/>
                  </a:lnTo>
                  <a:lnTo>
                    <a:pt x="251" y="984"/>
                  </a:lnTo>
                  <a:lnTo>
                    <a:pt x="256" y="989"/>
                  </a:lnTo>
                  <a:lnTo>
                    <a:pt x="259" y="997"/>
                  </a:lnTo>
                  <a:lnTo>
                    <a:pt x="259" y="1005"/>
                  </a:lnTo>
                  <a:lnTo>
                    <a:pt x="259" y="1015"/>
                  </a:lnTo>
                  <a:lnTo>
                    <a:pt x="256" y="1035"/>
                  </a:lnTo>
                  <a:lnTo>
                    <a:pt x="254" y="1046"/>
                  </a:lnTo>
                  <a:lnTo>
                    <a:pt x="251" y="1053"/>
                  </a:lnTo>
                  <a:lnTo>
                    <a:pt x="246" y="1058"/>
                  </a:lnTo>
                  <a:lnTo>
                    <a:pt x="236" y="1061"/>
                  </a:lnTo>
                  <a:lnTo>
                    <a:pt x="226" y="1058"/>
                  </a:lnTo>
                  <a:lnTo>
                    <a:pt x="215" y="1056"/>
                  </a:lnTo>
                  <a:lnTo>
                    <a:pt x="208" y="1051"/>
                  </a:lnTo>
                  <a:lnTo>
                    <a:pt x="192" y="1041"/>
                  </a:lnTo>
                  <a:lnTo>
                    <a:pt x="174" y="1041"/>
                  </a:lnTo>
                  <a:lnTo>
                    <a:pt x="187" y="1056"/>
                  </a:lnTo>
                  <a:lnTo>
                    <a:pt x="192" y="1061"/>
                  </a:lnTo>
                  <a:lnTo>
                    <a:pt x="195" y="1069"/>
                  </a:lnTo>
                  <a:lnTo>
                    <a:pt x="200" y="1076"/>
                  </a:lnTo>
                  <a:lnTo>
                    <a:pt x="197" y="1089"/>
                  </a:lnTo>
                  <a:lnTo>
                    <a:pt x="192" y="1118"/>
                  </a:lnTo>
                  <a:lnTo>
                    <a:pt x="213" y="1125"/>
                  </a:lnTo>
                  <a:lnTo>
                    <a:pt x="223" y="1133"/>
                  </a:lnTo>
                  <a:lnTo>
                    <a:pt x="228" y="1141"/>
                  </a:lnTo>
                  <a:lnTo>
                    <a:pt x="236" y="1166"/>
                  </a:lnTo>
                  <a:lnTo>
                    <a:pt x="236" y="1169"/>
                  </a:lnTo>
                  <a:lnTo>
                    <a:pt x="233" y="1169"/>
                  </a:lnTo>
                  <a:lnTo>
                    <a:pt x="241" y="1172"/>
                  </a:lnTo>
                  <a:lnTo>
                    <a:pt x="249" y="1174"/>
                  </a:lnTo>
                  <a:lnTo>
                    <a:pt x="251" y="1174"/>
                  </a:lnTo>
                  <a:lnTo>
                    <a:pt x="251" y="1177"/>
                  </a:lnTo>
                  <a:lnTo>
                    <a:pt x="246" y="1179"/>
                  </a:lnTo>
                  <a:lnTo>
                    <a:pt x="246" y="1182"/>
                  </a:lnTo>
                  <a:lnTo>
                    <a:pt x="244" y="1184"/>
                  </a:lnTo>
                  <a:lnTo>
                    <a:pt x="241" y="1190"/>
                  </a:lnTo>
                  <a:lnTo>
                    <a:pt x="244" y="1192"/>
                  </a:lnTo>
                  <a:lnTo>
                    <a:pt x="246" y="1195"/>
                  </a:lnTo>
                  <a:lnTo>
                    <a:pt x="249" y="1197"/>
                  </a:lnTo>
                  <a:lnTo>
                    <a:pt x="256" y="1195"/>
                  </a:lnTo>
                  <a:lnTo>
                    <a:pt x="272" y="1195"/>
                  </a:lnTo>
                  <a:lnTo>
                    <a:pt x="274" y="1200"/>
                  </a:lnTo>
                  <a:lnTo>
                    <a:pt x="280" y="1202"/>
                  </a:lnTo>
                  <a:lnTo>
                    <a:pt x="282" y="1202"/>
                  </a:lnTo>
                  <a:lnTo>
                    <a:pt x="285" y="1205"/>
                  </a:lnTo>
                  <a:lnTo>
                    <a:pt x="287" y="1205"/>
                  </a:lnTo>
                  <a:lnTo>
                    <a:pt x="290" y="1208"/>
                  </a:lnTo>
                  <a:lnTo>
                    <a:pt x="292" y="1210"/>
                  </a:lnTo>
                  <a:lnTo>
                    <a:pt x="300" y="1218"/>
                  </a:lnTo>
                  <a:lnTo>
                    <a:pt x="310" y="1226"/>
                  </a:lnTo>
                  <a:lnTo>
                    <a:pt x="313" y="1228"/>
                  </a:lnTo>
                  <a:lnTo>
                    <a:pt x="326" y="1228"/>
                  </a:lnTo>
                  <a:lnTo>
                    <a:pt x="331" y="1223"/>
                  </a:lnTo>
                  <a:lnTo>
                    <a:pt x="341" y="1223"/>
                  </a:lnTo>
                  <a:lnTo>
                    <a:pt x="346" y="1218"/>
                  </a:lnTo>
                  <a:lnTo>
                    <a:pt x="349" y="1215"/>
                  </a:lnTo>
                  <a:lnTo>
                    <a:pt x="349" y="1210"/>
                  </a:lnTo>
                  <a:lnTo>
                    <a:pt x="349" y="1208"/>
                  </a:lnTo>
                  <a:lnTo>
                    <a:pt x="352" y="1202"/>
                  </a:lnTo>
                  <a:lnTo>
                    <a:pt x="352" y="1200"/>
                  </a:lnTo>
                  <a:lnTo>
                    <a:pt x="354" y="1195"/>
                  </a:lnTo>
                  <a:lnTo>
                    <a:pt x="359" y="1195"/>
                  </a:lnTo>
                  <a:lnTo>
                    <a:pt x="364" y="1192"/>
                  </a:lnTo>
                  <a:lnTo>
                    <a:pt x="370" y="1190"/>
                  </a:lnTo>
                  <a:lnTo>
                    <a:pt x="372" y="1184"/>
                  </a:lnTo>
                  <a:lnTo>
                    <a:pt x="375" y="1179"/>
                  </a:lnTo>
                  <a:lnTo>
                    <a:pt x="372" y="1174"/>
                  </a:lnTo>
                  <a:lnTo>
                    <a:pt x="370" y="1169"/>
                  </a:lnTo>
                  <a:lnTo>
                    <a:pt x="367" y="1166"/>
                  </a:lnTo>
                  <a:lnTo>
                    <a:pt x="364" y="1164"/>
                  </a:lnTo>
                  <a:lnTo>
                    <a:pt x="362" y="1161"/>
                  </a:lnTo>
                  <a:lnTo>
                    <a:pt x="357" y="1159"/>
                  </a:lnTo>
                  <a:lnTo>
                    <a:pt x="352" y="1156"/>
                  </a:lnTo>
                  <a:lnTo>
                    <a:pt x="349" y="1156"/>
                  </a:lnTo>
                  <a:lnTo>
                    <a:pt x="341" y="1154"/>
                  </a:lnTo>
                  <a:lnTo>
                    <a:pt x="336" y="1151"/>
                  </a:lnTo>
                  <a:lnTo>
                    <a:pt x="328" y="1146"/>
                  </a:lnTo>
                  <a:lnTo>
                    <a:pt x="318" y="1143"/>
                  </a:lnTo>
                  <a:lnTo>
                    <a:pt x="313" y="1143"/>
                  </a:lnTo>
                  <a:lnTo>
                    <a:pt x="316" y="1141"/>
                  </a:lnTo>
                  <a:lnTo>
                    <a:pt x="318" y="1133"/>
                  </a:lnTo>
                  <a:lnTo>
                    <a:pt x="323" y="1138"/>
                  </a:lnTo>
                  <a:lnTo>
                    <a:pt x="339" y="1146"/>
                  </a:lnTo>
                  <a:lnTo>
                    <a:pt x="344" y="1151"/>
                  </a:lnTo>
                  <a:lnTo>
                    <a:pt x="359" y="1151"/>
                  </a:lnTo>
                  <a:lnTo>
                    <a:pt x="362" y="1154"/>
                  </a:lnTo>
                  <a:lnTo>
                    <a:pt x="364" y="1154"/>
                  </a:lnTo>
                  <a:lnTo>
                    <a:pt x="372" y="1151"/>
                  </a:lnTo>
                  <a:lnTo>
                    <a:pt x="393" y="1151"/>
                  </a:lnTo>
                  <a:lnTo>
                    <a:pt x="398" y="1120"/>
                  </a:lnTo>
                  <a:lnTo>
                    <a:pt x="393" y="1102"/>
                  </a:lnTo>
                  <a:lnTo>
                    <a:pt x="403" y="1074"/>
                  </a:lnTo>
                  <a:lnTo>
                    <a:pt x="418" y="1046"/>
                  </a:lnTo>
                  <a:lnTo>
                    <a:pt x="431" y="1038"/>
                  </a:lnTo>
                  <a:lnTo>
                    <a:pt x="434" y="1033"/>
                  </a:lnTo>
                  <a:lnTo>
                    <a:pt x="431" y="1025"/>
                  </a:lnTo>
                  <a:lnTo>
                    <a:pt x="429" y="1012"/>
                  </a:lnTo>
                  <a:lnTo>
                    <a:pt x="426" y="989"/>
                  </a:lnTo>
                  <a:lnTo>
                    <a:pt x="424" y="976"/>
                  </a:lnTo>
                  <a:lnTo>
                    <a:pt x="421" y="966"/>
                  </a:lnTo>
                  <a:lnTo>
                    <a:pt x="442" y="971"/>
                  </a:lnTo>
                  <a:lnTo>
                    <a:pt x="447" y="966"/>
                  </a:lnTo>
                  <a:lnTo>
                    <a:pt x="447" y="953"/>
                  </a:lnTo>
                  <a:lnTo>
                    <a:pt x="424" y="943"/>
                  </a:lnTo>
                  <a:lnTo>
                    <a:pt x="398" y="938"/>
                  </a:lnTo>
                  <a:lnTo>
                    <a:pt x="359" y="930"/>
                  </a:lnTo>
                  <a:lnTo>
                    <a:pt x="303" y="930"/>
                  </a:lnTo>
                </a:path>
                <a:path w="1051" h="1228">
                  <a:moveTo>
                    <a:pt x="511" y="431"/>
                  </a:moveTo>
                  <a:lnTo>
                    <a:pt x="508" y="436"/>
                  </a:lnTo>
                  <a:lnTo>
                    <a:pt x="503" y="444"/>
                  </a:lnTo>
                  <a:lnTo>
                    <a:pt x="498" y="457"/>
                  </a:lnTo>
                  <a:lnTo>
                    <a:pt x="495" y="460"/>
                  </a:lnTo>
                  <a:lnTo>
                    <a:pt x="493" y="462"/>
                  </a:lnTo>
                  <a:lnTo>
                    <a:pt x="493" y="460"/>
                  </a:lnTo>
                  <a:lnTo>
                    <a:pt x="480" y="465"/>
                  </a:lnTo>
                  <a:lnTo>
                    <a:pt x="457" y="480"/>
                  </a:lnTo>
                  <a:lnTo>
                    <a:pt x="436" y="490"/>
                  </a:lnTo>
                  <a:lnTo>
                    <a:pt x="426" y="490"/>
                  </a:lnTo>
                  <a:lnTo>
                    <a:pt x="424" y="488"/>
                  </a:lnTo>
                  <a:lnTo>
                    <a:pt x="421" y="490"/>
                  </a:lnTo>
                  <a:lnTo>
                    <a:pt x="416" y="506"/>
                  </a:lnTo>
                  <a:lnTo>
                    <a:pt x="385" y="506"/>
                  </a:lnTo>
                  <a:lnTo>
                    <a:pt x="377" y="521"/>
                  </a:lnTo>
                  <a:lnTo>
                    <a:pt x="367" y="519"/>
                  </a:lnTo>
                  <a:lnTo>
                    <a:pt x="352" y="521"/>
                  </a:lnTo>
                  <a:lnTo>
                    <a:pt x="344" y="539"/>
                  </a:lnTo>
                  <a:lnTo>
                    <a:pt x="336" y="555"/>
                  </a:lnTo>
                  <a:lnTo>
                    <a:pt x="334" y="562"/>
                  </a:lnTo>
                  <a:lnTo>
                    <a:pt x="334" y="565"/>
                  </a:lnTo>
                  <a:lnTo>
                    <a:pt x="308" y="593"/>
                  </a:lnTo>
                  <a:lnTo>
                    <a:pt x="316" y="604"/>
                  </a:lnTo>
                  <a:lnTo>
                    <a:pt x="318" y="609"/>
                  </a:lnTo>
                  <a:lnTo>
                    <a:pt x="318" y="614"/>
                  </a:lnTo>
                  <a:lnTo>
                    <a:pt x="318" y="640"/>
                  </a:lnTo>
                  <a:lnTo>
                    <a:pt x="323" y="681"/>
                  </a:lnTo>
                  <a:lnTo>
                    <a:pt x="334" y="676"/>
                  </a:lnTo>
                  <a:lnTo>
                    <a:pt x="344" y="668"/>
                  </a:lnTo>
                  <a:lnTo>
                    <a:pt x="357" y="657"/>
                  </a:lnTo>
                  <a:lnTo>
                    <a:pt x="362" y="632"/>
                  </a:lnTo>
                  <a:lnTo>
                    <a:pt x="372" y="634"/>
                  </a:lnTo>
                  <a:lnTo>
                    <a:pt x="375" y="637"/>
                  </a:lnTo>
                  <a:lnTo>
                    <a:pt x="408" y="637"/>
                  </a:lnTo>
                  <a:lnTo>
                    <a:pt x="411" y="640"/>
                  </a:lnTo>
                  <a:lnTo>
                    <a:pt x="413" y="652"/>
                  </a:lnTo>
                  <a:lnTo>
                    <a:pt x="421" y="627"/>
                  </a:lnTo>
                  <a:lnTo>
                    <a:pt x="424" y="606"/>
                  </a:lnTo>
                  <a:lnTo>
                    <a:pt x="424" y="601"/>
                  </a:lnTo>
                  <a:lnTo>
                    <a:pt x="426" y="593"/>
                  </a:lnTo>
                  <a:lnTo>
                    <a:pt x="431" y="586"/>
                  </a:lnTo>
                  <a:lnTo>
                    <a:pt x="439" y="578"/>
                  </a:lnTo>
                  <a:lnTo>
                    <a:pt x="447" y="573"/>
                  </a:lnTo>
                  <a:lnTo>
                    <a:pt x="452" y="570"/>
                  </a:lnTo>
                  <a:lnTo>
                    <a:pt x="454" y="573"/>
                  </a:lnTo>
                  <a:lnTo>
                    <a:pt x="457" y="578"/>
                  </a:lnTo>
                  <a:lnTo>
                    <a:pt x="470" y="570"/>
                  </a:lnTo>
                  <a:lnTo>
                    <a:pt x="470" y="568"/>
                  </a:lnTo>
                  <a:lnTo>
                    <a:pt x="475" y="562"/>
                  </a:lnTo>
                  <a:lnTo>
                    <a:pt x="483" y="557"/>
                  </a:lnTo>
                  <a:lnTo>
                    <a:pt x="488" y="555"/>
                  </a:lnTo>
                  <a:lnTo>
                    <a:pt x="488" y="552"/>
                  </a:lnTo>
                  <a:lnTo>
                    <a:pt x="485" y="547"/>
                  </a:lnTo>
                  <a:lnTo>
                    <a:pt x="485" y="537"/>
                  </a:lnTo>
                  <a:lnTo>
                    <a:pt x="485" y="532"/>
                  </a:lnTo>
                  <a:lnTo>
                    <a:pt x="490" y="526"/>
                  </a:lnTo>
                  <a:lnTo>
                    <a:pt x="498" y="526"/>
                  </a:lnTo>
                  <a:lnTo>
                    <a:pt x="503" y="524"/>
                  </a:lnTo>
                  <a:lnTo>
                    <a:pt x="511" y="521"/>
                  </a:lnTo>
                  <a:lnTo>
                    <a:pt x="519" y="519"/>
                  </a:lnTo>
                  <a:lnTo>
                    <a:pt x="516" y="516"/>
                  </a:lnTo>
                  <a:lnTo>
                    <a:pt x="516" y="511"/>
                  </a:lnTo>
                  <a:lnTo>
                    <a:pt x="519" y="503"/>
                  </a:lnTo>
                  <a:lnTo>
                    <a:pt x="524" y="498"/>
                  </a:lnTo>
                  <a:lnTo>
                    <a:pt x="526" y="496"/>
                  </a:lnTo>
                  <a:lnTo>
                    <a:pt x="531" y="488"/>
                  </a:lnTo>
                  <a:lnTo>
                    <a:pt x="537" y="480"/>
                  </a:lnTo>
                  <a:lnTo>
                    <a:pt x="539" y="472"/>
                  </a:lnTo>
                  <a:lnTo>
                    <a:pt x="542" y="470"/>
                  </a:lnTo>
                  <a:lnTo>
                    <a:pt x="531" y="460"/>
                  </a:lnTo>
                  <a:lnTo>
                    <a:pt x="516" y="449"/>
                  </a:lnTo>
                  <a:lnTo>
                    <a:pt x="513" y="447"/>
                  </a:lnTo>
                  <a:lnTo>
                    <a:pt x="511" y="431"/>
                  </a:lnTo>
                </a:path>
                <a:path w="1051" h="1228">
                  <a:moveTo>
                    <a:pt x="645" y="377"/>
                  </a:moveTo>
                  <a:lnTo>
                    <a:pt x="642" y="385"/>
                  </a:lnTo>
                  <a:lnTo>
                    <a:pt x="634" y="393"/>
                  </a:lnTo>
                  <a:lnTo>
                    <a:pt x="629" y="400"/>
                  </a:lnTo>
                  <a:lnTo>
                    <a:pt x="627" y="403"/>
                  </a:lnTo>
                  <a:lnTo>
                    <a:pt x="624" y="408"/>
                  </a:lnTo>
                  <a:lnTo>
                    <a:pt x="619" y="411"/>
                  </a:lnTo>
                  <a:lnTo>
                    <a:pt x="609" y="413"/>
                  </a:lnTo>
                  <a:lnTo>
                    <a:pt x="585" y="411"/>
                  </a:lnTo>
                  <a:lnTo>
                    <a:pt x="537" y="406"/>
                  </a:lnTo>
                  <a:lnTo>
                    <a:pt x="519" y="418"/>
                  </a:lnTo>
                  <a:lnTo>
                    <a:pt x="524" y="442"/>
                  </a:lnTo>
                  <a:lnTo>
                    <a:pt x="542" y="454"/>
                  </a:lnTo>
                  <a:lnTo>
                    <a:pt x="549" y="465"/>
                  </a:lnTo>
                  <a:lnTo>
                    <a:pt x="552" y="470"/>
                  </a:lnTo>
                  <a:lnTo>
                    <a:pt x="549" y="472"/>
                  </a:lnTo>
                  <a:lnTo>
                    <a:pt x="549" y="478"/>
                  </a:lnTo>
                  <a:lnTo>
                    <a:pt x="547" y="483"/>
                  </a:lnTo>
                  <a:lnTo>
                    <a:pt x="539" y="496"/>
                  </a:lnTo>
                  <a:lnTo>
                    <a:pt x="534" y="503"/>
                  </a:lnTo>
                  <a:lnTo>
                    <a:pt x="529" y="506"/>
                  </a:lnTo>
                  <a:lnTo>
                    <a:pt x="526" y="508"/>
                  </a:lnTo>
                  <a:lnTo>
                    <a:pt x="526" y="511"/>
                  </a:lnTo>
                  <a:lnTo>
                    <a:pt x="526" y="516"/>
                  </a:lnTo>
                  <a:lnTo>
                    <a:pt x="529" y="519"/>
                  </a:lnTo>
                  <a:lnTo>
                    <a:pt x="526" y="526"/>
                  </a:lnTo>
                  <a:lnTo>
                    <a:pt x="519" y="532"/>
                  </a:lnTo>
                  <a:lnTo>
                    <a:pt x="516" y="544"/>
                  </a:lnTo>
                  <a:lnTo>
                    <a:pt x="519" y="552"/>
                  </a:lnTo>
                  <a:lnTo>
                    <a:pt x="544" y="557"/>
                  </a:lnTo>
                  <a:lnTo>
                    <a:pt x="549" y="560"/>
                  </a:lnTo>
                  <a:lnTo>
                    <a:pt x="549" y="575"/>
                  </a:lnTo>
                  <a:lnTo>
                    <a:pt x="557" y="580"/>
                  </a:lnTo>
                  <a:lnTo>
                    <a:pt x="565" y="591"/>
                  </a:lnTo>
                  <a:lnTo>
                    <a:pt x="570" y="604"/>
                  </a:lnTo>
                  <a:lnTo>
                    <a:pt x="570" y="611"/>
                  </a:lnTo>
                  <a:lnTo>
                    <a:pt x="583" y="619"/>
                  </a:lnTo>
                  <a:lnTo>
                    <a:pt x="585" y="650"/>
                  </a:lnTo>
                  <a:lnTo>
                    <a:pt x="596" y="655"/>
                  </a:lnTo>
                  <a:lnTo>
                    <a:pt x="611" y="655"/>
                  </a:lnTo>
                  <a:lnTo>
                    <a:pt x="624" y="657"/>
                  </a:lnTo>
                  <a:lnTo>
                    <a:pt x="639" y="637"/>
                  </a:lnTo>
                  <a:lnTo>
                    <a:pt x="657" y="655"/>
                  </a:lnTo>
                  <a:lnTo>
                    <a:pt x="668" y="640"/>
                  </a:lnTo>
                  <a:lnTo>
                    <a:pt x="683" y="640"/>
                  </a:lnTo>
                  <a:lnTo>
                    <a:pt x="686" y="637"/>
                  </a:lnTo>
                  <a:lnTo>
                    <a:pt x="693" y="640"/>
                  </a:lnTo>
                  <a:lnTo>
                    <a:pt x="701" y="645"/>
                  </a:lnTo>
                  <a:lnTo>
                    <a:pt x="709" y="652"/>
                  </a:lnTo>
                  <a:lnTo>
                    <a:pt x="711" y="652"/>
                  </a:lnTo>
                  <a:lnTo>
                    <a:pt x="711" y="650"/>
                  </a:lnTo>
                  <a:lnTo>
                    <a:pt x="709" y="634"/>
                  </a:lnTo>
                  <a:lnTo>
                    <a:pt x="711" y="614"/>
                  </a:lnTo>
                  <a:lnTo>
                    <a:pt x="724" y="614"/>
                  </a:lnTo>
                  <a:lnTo>
                    <a:pt x="734" y="609"/>
                  </a:lnTo>
                  <a:lnTo>
                    <a:pt x="740" y="598"/>
                  </a:lnTo>
                  <a:lnTo>
                    <a:pt x="737" y="593"/>
                  </a:lnTo>
                  <a:lnTo>
                    <a:pt x="727" y="596"/>
                  </a:lnTo>
                  <a:lnTo>
                    <a:pt x="704" y="596"/>
                  </a:lnTo>
                  <a:lnTo>
                    <a:pt x="696" y="578"/>
                  </a:lnTo>
                  <a:lnTo>
                    <a:pt x="714" y="555"/>
                  </a:lnTo>
                  <a:lnTo>
                    <a:pt x="719" y="568"/>
                  </a:lnTo>
                  <a:lnTo>
                    <a:pt x="729" y="560"/>
                  </a:lnTo>
                  <a:lnTo>
                    <a:pt x="727" y="560"/>
                  </a:lnTo>
                  <a:lnTo>
                    <a:pt x="716" y="547"/>
                  </a:lnTo>
                  <a:lnTo>
                    <a:pt x="711" y="521"/>
                  </a:lnTo>
                  <a:lnTo>
                    <a:pt x="722" y="516"/>
                  </a:lnTo>
                  <a:lnTo>
                    <a:pt x="719" y="508"/>
                  </a:lnTo>
                  <a:lnTo>
                    <a:pt x="706" y="496"/>
                  </a:lnTo>
                  <a:lnTo>
                    <a:pt x="698" y="493"/>
                  </a:lnTo>
                  <a:lnTo>
                    <a:pt x="693" y="490"/>
                  </a:lnTo>
                  <a:lnTo>
                    <a:pt x="691" y="490"/>
                  </a:lnTo>
                  <a:lnTo>
                    <a:pt x="688" y="496"/>
                  </a:lnTo>
                  <a:lnTo>
                    <a:pt x="683" y="490"/>
                  </a:lnTo>
                  <a:lnTo>
                    <a:pt x="673" y="478"/>
                  </a:lnTo>
                  <a:lnTo>
                    <a:pt x="665" y="462"/>
                  </a:lnTo>
                  <a:lnTo>
                    <a:pt x="670" y="449"/>
                  </a:lnTo>
                  <a:lnTo>
                    <a:pt x="673" y="447"/>
                  </a:lnTo>
                  <a:lnTo>
                    <a:pt x="665" y="431"/>
                  </a:lnTo>
                  <a:lnTo>
                    <a:pt x="655" y="416"/>
                  </a:lnTo>
                  <a:lnTo>
                    <a:pt x="652" y="408"/>
                  </a:lnTo>
                  <a:lnTo>
                    <a:pt x="655" y="403"/>
                  </a:lnTo>
                  <a:lnTo>
                    <a:pt x="657" y="377"/>
                  </a:lnTo>
                  <a:lnTo>
                    <a:pt x="645" y="377"/>
                  </a:lnTo>
                </a:path>
                <a:path w="1051" h="1228">
                  <a:moveTo>
                    <a:pt x="429" y="77"/>
                  </a:moveTo>
                  <a:lnTo>
                    <a:pt x="421" y="79"/>
                  </a:lnTo>
                  <a:lnTo>
                    <a:pt x="413" y="87"/>
                  </a:lnTo>
                  <a:lnTo>
                    <a:pt x="400" y="100"/>
                  </a:lnTo>
                  <a:lnTo>
                    <a:pt x="390" y="105"/>
                  </a:lnTo>
                  <a:lnTo>
                    <a:pt x="380" y="110"/>
                  </a:lnTo>
                  <a:lnTo>
                    <a:pt x="367" y="115"/>
                  </a:lnTo>
                  <a:lnTo>
                    <a:pt x="362" y="120"/>
                  </a:lnTo>
                  <a:lnTo>
                    <a:pt x="357" y="128"/>
                  </a:lnTo>
                  <a:lnTo>
                    <a:pt x="349" y="149"/>
                  </a:lnTo>
                  <a:lnTo>
                    <a:pt x="341" y="164"/>
                  </a:lnTo>
                  <a:lnTo>
                    <a:pt x="336" y="169"/>
                  </a:lnTo>
                  <a:lnTo>
                    <a:pt x="334" y="172"/>
                  </a:lnTo>
                  <a:lnTo>
                    <a:pt x="344" y="200"/>
                  </a:lnTo>
                  <a:lnTo>
                    <a:pt x="328" y="223"/>
                  </a:lnTo>
                  <a:lnTo>
                    <a:pt x="318" y="231"/>
                  </a:lnTo>
                  <a:lnTo>
                    <a:pt x="318" y="251"/>
                  </a:lnTo>
                  <a:lnTo>
                    <a:pt x="310" y="264"/>
                  </a:lnTo>
                  <a:lnTo>
                    <a:pt x="310" y="269"/>
                  </a:lnTo>
                  <a:lnTo>
                    <a:pt x="316" y="280"/>
                  </a:lnTo>
                  <a:lnTo>
                    <a:pt x="323" y="293"/>
                  </a:lnTo>
                  <a:lnTo>
                    <a:pt x="328" y="305"/>
                  </a:lnTo>
                  <a:lnTo>
                    <a:pt x="336" y="321"/>
                  </a:lnTo>
                  <a:lnTo>
                    <a:pt x="331" y="341"/>
                  </a:lnTo>
                  <a:lnTo>
                    <a:pt x="341" y="364"/>
                  </a:lnTo>
                  <a:lnTo>
                    <a:pt x="357" y="359"/>
                  </a:lnTo>
                  <a:lnTo>
                    <a:pt x="364" y="357"/>
                  </a:lnTo>
                  <a:lnTo>
                    <a:pt x="367" y="357"/>
                  </a:lnTo>
                  <a:lnTo>
                    <a:pt x="372" y="359"/>
                  </a:lnTo>
                  <a:lnTo>
                    <a:pt x="372" y="364"/>
                  </a:lnTo>
                  <a:lnTo>
                    <a:pt x="382" y="367"/>
                  </a:lnTo>
                  <a:lnTo>
                    <a:pt x="400" y="347"/>
                  </a:lnTo>
                  <a:lnTo>
                    <a:pt x="393" y="352"/>
                  </a:lnTo>
                  <a:lnTo>
                    <a:pt x="421" y="321"/>
                  </a:lnTo>
                  <a:lnTo>
                    <a:pt x="429" y="305"/>
                  </a:lnTo>
                  <a:lnTo>
                    <a:pt x="431" y="298"/>
                  </a:lnTo>
                  <a:lnTo>
                    <a:pt x="431" y="285"/>
                  </a:lnTo>
                  <a:lnTo>
                    <a:pt x="439" y="272"/>
                  </a:lnTo>
                  <a:lnTo>
                    <a:pt x="442" y="267"/>
                  </a:lnTo>
                  <a:lnTo>
                    <a:pt x="447" y="249"/>
                  </a:lnTo>
                  <a:lnTo>
                    <a:pt x="449" y="213"/>
                  </a:lnTo>
                  <a:lnTo>
                    <a:pt x="460" y="200"/>
                  </a:lnTo>
                  <a:lnTo>
                    <a:pt x="460" y="195"/>
                  </a:lnTo>
                  <a:lnTo>
                    <a:pt x="454" y="192"/>
                  </a:lnTo>
                  <a:lnTo>
                    <a:pt x="429" y="203"/>
                  </a:lnTo>
                  <a:lnTo>
                    <a:pt x="434" y="190"/>
                  </a:lnTo>
                  <a:lnTo>
                    <a:pt x="439" y="179"/>
                  </a:lnTo>
                  <a:lnTo>
                    <a:pt x="439" y="174"/>
                  </a:lnTo>
                  <a:lnTo>
                    <a:pt x="439" y="161"/>
                  </a:lnTo>
                  <a:lnTo>
                    <a:pt x="439" y="151"/>
                  </a:lnTo>
                  <a:lnTo>
                    <a:pt x="436" y="143"/>
                  </a:lnTo>
                  <a:lnTo>
                    <a:pt x="429" y="128"/>
                  </a:lnTo>
                  <a:lnTo>
                    <a:pt x="429" y="125"/>
                  </a:lnTo>
                  <a:lnTo>
                    <a:pt x="429" y="123"/>
                  </a:lnTo>
                  <a:lnTo>
                    <a:pt x="434" y="115"/>
                  </a:lnTo>
                  <a:lnTo>
                    <a:pt x="436" y="82"/>
                  </a:lnTo>
                  <a:lnTo>
                    <a:pt x="434" y="79"/>
                  </a:lnTo>
                  <a:lnTo>
                    <a:pt x="431" y="77"/>
                  </a:lnTo>
                  <a:lnTo>
                    <a:pt x="429" y="77"/>
                  </a:lnTo>
                </a:path>
                <a:path w="1051" h="1228">
                  <a:moveTo>
                    <a:pt x="156" y="200"/>
                  </a:moveTo>
                  <a:lnTo>
                    <a:pt x="151" y="203"/>
                  </a:lnTo>
                  <a:lnTo>
                    <a:pt x="149" y="203"/>
                  </a:lnTo>
                  <a:lnTo>
                    <a:pt x="143" y="208"/>
                  </a:lnTo>
                  <a:lnTo>
                    <a:pt x="136" y="210"/>
                  </a:lnTo>
                  <a:lnTo>
                    <a:pt x="128" y="213"/>
                  </a:lnTo>
                  <a:lnTo>
                    <a:pt x="123" y="215"/>
                  </a:lnTo>
                  <a:lnTo>
                    <a:pt x="118" y="221"/>
                  </a:lnTo>
                  <a:lnTo>
                    <a:pt x="107" y="236"/>
                  </a:lnTo>
                  <a:lnTo>
                    <a:pt x="97" y="246"/>
                  </a:lnTo>
                  <a:lnTo>
                    <a:pt x="89" y="251"/>
                  </a:lnTo>
                  <a:lnTo>
                    <a:pt x="84" y="254"/>
                  </a:lnTo>
                  <a:lnTo>
                    <a:pt x="77" y="259"/>
                  </a:lnTo>
                  <a:lnTo>
                    <a:pt x="71" y="262"/>
                  </a:lnTo>
                  <a:lnTo>
                    <a:pt x="64" y="272"/>
                  </a:lnTo>
                  <a:lnTo>
                    <a:pt x="61" y="277"/>
                  </a:lnTo>
                  <a:lnTo>
                    <a:pt x="64" y="298"/>
                  </a:lnTo>
                  <a:lnTo>
                    <a:pt x="64" y="305"/>
                  </a:lnTo>
                  <a:lnTo>
                    <a:pt x="61" y="311"/>
                  </a:lnTo>
                  <a:lnTo>
                    <a:pt x="53" y="316"/>
                  </a:lnTo>
                  <a:lnTo>
                    <a:pt x="48" y="318"/>
                  </a:lnTo>
                  <a:lnTo>
                    <a:pt x="46" y="321"/>
                  </a:lnTo>
                  <a:lnTo>
                    <a:pt x="41" y="329"/>
                  </a:lnTo>
                  <a:lnTo>
                    <a:pt x="51" y="331"/>
                  </a:lnTo>
                  <a:lnTo>
                    <a:pt x="64" y="347"/>
                  </a:lnTo>
                  <a:lnTo>
                    <a:pt x="59" y="359"/>
                  </a:lnTo>
                  <a:lnTo>
                    <a:pt x="59" y="364"/>
                  </a:lnTo>
                  <a:lnTo>
                    <a:pt x="77" y="382"/>
                  </a:lnTo>
                  <a:lnTo>
                    <a:pt x="77" y="398"/>
                  </a:lnTo>
                  <a:lnTo>
                    <a:pt x="69" y="400"/>
                  </a:lnTo>
                  <a:lnTo>
                    <a:pt x="82" y="400"/>
                  </a:lnTo>
                  <a:lnTo>
                    <a:pt x="82" y="403"/>
                  </a:lnTo>
                  <a:lnTo>
                    <a:pt x="89" y="408"/>
                  </a:lnTo>
                  <a:lnTo>
                    <a:pt x="92" y="408"/>
                  </a:lnTo>
                  <a:lnTo>
                    <a:pt x="95" y="411"/>
                  </a:lnTo>
                  <a:lnTo>
                    <a:pt x="95" y="418"/>
                  </a:lnTo>
                  <a:lnTo>
                    <a:pt x="95" y="444"/>
                  </a:lnTo>
                  <a:lnTo>
                    <a:pt x="71" y="444"/>
                  </a:lnTo>
                  <a:lnTo>
                    <a:pt x="71" y="447"/>
                  </a:lnTo>
                  <a:lnTo>
                    <a:pt x="87" y="460"/>
                  </a:lnTo>
                  <a:lnTo>
                    <a:pt x="82" y="490"/>
                  </a:lnTo>
                  <a:lnTo>
                    <a:pt x="77" y="490"/>
                  </a:lnTo>
                  <a:lnTo>
                    <a:pt x="79" y="496"/>
                  </a:lnTo>
                  <a:lnTo>
                    <a:pt x="79" y="503"/>
                  </a:lnTo>
                  <a:lnTo>
                    <a:pt x="97" y="506"/>
                  </a:lnTo>
                  <a:lnTo>
                    <a:pt x="97" y="498"/>
                  </a:lnTo>
                  <a:lnTo>
                    <a:pt x="100" y="490"/>
                  </a:lnTo>
                  <a:lnTo>
                    <a:pt x="105" y="478"/>
                  </a:lnTo>
                  <a:lnTo>
                    <a:pt x="107" y="472"/>
                  </a:lnTo>
                  <a:lnTo>
                    <a:pt x="105" y="465"/>
                  </a:lnTo>
                  <a:lnTo>
                    <a:pt x="97" y="454"/>
                  </a:lnTo>
                  <a:lnTo>
                    <a:pt x="95" y="452"/>
                  </a:lnTo>
                  <a:lnTo>
                    <a:pt x="97" y="449"/>
                  </a:lnTo>
                  <a:lnTo>
                    <a:pt x="105" y="436"/>
                  </a:lnTo>
                  <a:lnTo>
                    <a:pt x="113" y="431"/>
                  </a:lnTo>
                  <a:lnTo>
                    <a:pt x="120" y="426"/>
                  </a:lnTo>
                  <a:lnTo>
                    <a:pt x="125" y="426"/>
                  </a:lnTo>
                  <a:lnTo>
                    <a:pt x="131" y="429"/>
                  </a:lnTo>
                  <a:lnTo>
                    <a:pt x="136" y="431"/>
                  </a:lnTo>
                  <a:lnTo>
                    <a:pt x="143" y="429"/>
                  </a:lnTo>
                  <a:lnTo>
                    <a:pt x="149" y="426"/>
                  </a:lnTo>
                  <a:lnTo>
                    <a:pt x="156" y="421"/>
                  </a:lnTo>
                  <a:lnTo>
                    <a:pt x="164" y="421"/>
                  </a:lnTo>
                  <a:lnTo>
                    <a:pt x="169" y="424"/>
                  </a:lnTo>
                  <a:lnTo>
                    <a:pt x="210" y="444"/>
                  </a:lnTo>
                  <a:lnTo>
                    <a:pt x="215" y="442"/>
                  </a:lnTo>
                  <a:lnTo>
                    <a:pt x="218" y="431"/>
                  </a:lnTo>
                  <a:lnTo>
                    <a:pt x="221" y="429"/>
                  </a:lnTo>
                  <a:lnTo>
                    <a:pt x="223" y="426"/>
                  </a:lnTo>
                  <a:lnTo>
                    <a:pt x="228" y="424"/>
                  </a:lnTo>
                  <a:lnTo>
                    <a:pt x="241" y="418"/>
                  </a:lnTo>
                  <a:lnTo>
                    <a:pt x="241" y="411"/>
                  </a:lnTo>
                  <a:lnTo>
                    <a:pt x="244" y="403"/>
                  </a:lnTo>
                  <a:lnTo>
                    <a:pt x="246" y="388"/>
                  </a:lnTo>
                  <a:lnTo>
                    <a:pt x="228" y="382"/>
                  </a:lnTo>
                  <a:lnTo>
                    <a:pt x="226" y="380"/>
                  </a:lnTo>
                  <a:lnTo>
                    <a:pt x="226" y="372"/>
                  </a:lnTo>
                  <a:lnTo>
                    <a:pt x="223" y="359"/>
                  </a:lnTo>
                  <a:lnTo>
                    <a:pt x="226" y="347"/>
                  </a:lnTo>
                  <a:lnTo>
                    <a:pt x="208" y="344"/>
                  </a:lnTo>
                  <a:lnTo>
                    <a:pt x="192" y="339"/>
                  </a:lnTo>
                  <a:lnTo>
                    <a:pt x="182" y="334"/>
                  </a:lnTo>
                  <a:lnTo>
                    <a:pt x="177" y="329"/>
                  </a:lnTo>
                  <a:lnTo>
                    <a:pt x="174" y="323"/>
                  </a:lnTo>
                  <a:lnTo>
                    <a:pt x="177" y="318"/>
                  </a:lnTo>
                  <a:lnTo>
                    <a:pt x="190" y="282"/>
                  </a:lnTo>
                  <a:lnTo>
                    <a:pt x="203" y="251"/>
                  </a:lnTo>
                  <a:lnTo>
                    <a:pt x="195" y="239"/>
                  </a:lnTo>
                  <a:lnTo>
                    <a:pt x="182" y="221"/>
                  </a:lnTo>
                  <a:lnTo>
                    <a:pt x="177" y="213"/>
                  </a:lnTo>
                  <a:lnTo>
                    <a:pt x="164" y="205"/>
                  </a:lnTo>
                  <a:lnTo>
                    <a:pt x="161" y="203"/>
                  </a:lnTo>
                  <a:lnTo>
                    <a:pt x="156" y="200"/>
                  </a:lnTo>
                </a:path>
                <a:path w="1051" h="1228">
                  <a:moveTo>
                    <a:pt x="159" y="431"/>
                  </a:moveTo>
                  <a:lnTo>
                    <a:pt x="154" y="434"/>
                  </a:lnTo>
                  <a:lnTo>
                    <a:pt x="149" y="439"/>
                  </a:lnTo>
                  <a:lnTo>
                    <a:pt x="141" y="442"/>
                  </a:lnTo>
                  <a:lnTo>
                    <a:pt x="136" y="442"/>
                  </a:lnTo>
                  <a:lnTo>
                    <a:pt x="128" y="439"/>
                  </a:lnTo>
                  <a:lnTo>
                    <a:pt x="120" y="436"/>
                  </a:lnTo>
                  <a:lnTo>
                    <a:pt x="115" y="442"/>
                  </a:lnTo>
                  <a:lnTo>
                    <a:pt x="107" y="452"/>
                  </a:lnTo>
                  <a:lnTo>
                    <a:pt x="115" y="462"/>
                  </a:lnTo>
                  <a:lnTo>
                    <a:pt x="118" y="467"/>
                  </a:lnTo>
                  <a:lnTo>
                    <a:pt x="118" y="472"/>
                  </a:lnTo>
                  <a:lnTo>
                    <a:pt x="118" y="478"/>
                  </a:lnTo>
                  <a:lnTo>
                    <a:pt x="115" y="483"/>
                  </a:lnTo>
                  <a:lnTo>
                    <a:pt x="107" y="493"/>
                  </a:lnTo>
                  <a:lnTo>
                    <a:pt x="107" y="501"/>
                  </a:lnTo>
                  <a:lnTo>
                    <a:pt x="107" y="506"/>
                  </a:lnTo>
                  <a:lnTo>
                    <a:pt x="113" y="508"/>
                  </a:lnTo>
                  <a:lnTo>
                    <a:pt x="141" y="508"/>
                  </a:lnTo>
                  <a:lnTo>
                    <a:pt x="149" y="511"/>
                  </a:lnTo>
                  <a:lnTo>
                    <a:pt x="156" y="519"/>
                  </a:lnTo>
                  <a:lnTo>
                    <a:pt x="161" y="521"/>
                  </a:lnTo>
                  <a:lnTo>
                    <a:pt x="167" y="524"/>
                  </a:lnTo>
                  <a:lnTo>
                    <a:pt x="172" y="526"/>
                  </a:lnTo>
                  <a:lnTo>
                    <a:pt x="177" y="526"/>
                  </a:lnTo>
                  <a:lnTo>
                    <a:pt x="182" y="529"/>
                  </a:lnTo>
                  <a:lnTo>
                    <a:pt x="195" y="534"/>
                  </a:lnTo>
                  <a:lnTo>
                    <a:pt x="208" y="537"/>
                  </a:lnTo>
                  <a:lnTo>
                    <a:pt x="233" y="537"/>
                  </a:lnTo>
                  <a:lnTo>
                    <a:pt x="246" y="534"/>
                  </a:lnTo>
                  <a:lnTo>
                    <a:pt x="254" y="534"/>
                  </a:lnTo>
                  <a:lnTo>
                    <a:pt x="272" y="526"/>
                  </a:lnTo>
                  <a:lnTo>
                    <a:pt x="272" y="521"/>
                  </a:lnTo>
                  <a:lnTo>
                    <a:pt x="272" y="514"/>
                  </a:lnTo>
                  <a:lnTo>
                    <a:pt x="267" y="514"/>
                  </a:lnTo>
                  <a:lnTo>
                    <a:pt x="256" y="516"/>
                  </a:lnTo>
                  <a:lnTo>
                    <a:pt x="241" y="521"/>
                  </a:lnTo>
                  <a:lnTo>
                    <a:pt x="223" y="521"/>
                  </a:lnTo>
                  <a:lnTo>
                    <a:pt x="203" y="485"/>
                  </a:lnTo>
                  <a:lnTo>
                    <a:pt x="197" y="449"/>
                  </a:lnTo>
                  <a:lnTo>
                    <a:pt x="164" y="431"/>
                  </a:lnTo>
                  <a:lnTo>
                    <a:pt x="159" y="431"/>
                  </a:lnTo>
                </a:path>
                <a:path w="1051" h="1228">
                  <a:moveTo>
                    <a:pt x="439" y="311"/>
                  </a:moveTo>
                  <a:lnTo>
                    <a:pt x="429" y="326"/>
                  </a:lnTo>
                  <a:lnTo>
                    <a:pt x="418" y="339"/>
                  </a:lnTo>
                  <a:lnTo>
                    <a:pt x="416" y="344"/>
                  </a:lnTo>
                  <a:lnTo>
                    <a:pt x="408" y="354"/>
                  </a:lnTo>
                  <a:lnTo>
                    <a:pt x="393" y="372"/>
                  </a:lnTo>
                  <a:lnTo>
                    <a:pt x="388" y="377"/>
                  </a:lnTo>
                  <a:lnTo>
                    <a:pt x="385" y="377"/>
                  </a:lnTo>
                  <a:lnTo>
                    <a:pt x="359" y="370"/>
                  </a:lnTo>
                  <a:lnTo>
                    <a:pt x="362" y="367"/>
                  </a:lnTo>
                  <a:lnTo>
                    <a:pt x="359" y="367"/>
                  </a:lnTo>
                  <a:lnTo>
                    <a:pt x="344" y="375"/>
                  </a:lnTo>
                  <a:lnTo>
                    <a:pt x="334" y="375"/>
                  </a:lnTo>
                  <a:lnTo>
                    <a:pt x="323" y="349"/>
                  </a:lnTo>
                  <a:lnTo>
                    <a:pt x="305" y="362"/>
                  </a:lnTo>
                  <a:lnTo>
                    <a:pt x="285" y="382"/>
                  </a:lnTo>
                  <a:lnTo>
                    <a:pt x="259" y="390"/>
                  </a:lnTo>
                  <a:lnTo>
                    <a:pt x="254" y="406"/>
                  </a:lnTo>
                  <a:lnTo>
                    <a:pt x="251" y="413"/>
                  </a:lnTo>
                  <a:lnTo>
                    <a:pt x="254" y="418"/>
                  </a:lnTo>
                  <a:lnTo>
                    <a:pt x="256" y="424"/>
                  </a:lnTo>
                  <a:lnTo>
                    <a:pt x="269" y="429"/>
                  </a:lnTo>
                  <a:lnTo>
                    <a:pt x="280" y="434"/>
                  </a:lnTo>
                  <a:lnTo>
                    <a:pt x="287" y="439"/>
                  </a:lnTo>
                  <a:lnTo>
                    <a:pt x="287" y="442"/>
                  </a:lnTo>
                  <a:lnTo>
                    <a:pt x="300" y="454"/>
                  </a:lnTo>
                  <a:lnTo>
                    <a:pt x="336" y="478"/>
                  </a:lnTo>
                  <a:lnTo>
                    <a:pt x="349" y="511"/>
                  </a:lnTo>
                  <a:lnTo>
                    <a:pt x="359" y="508"/>
                  </a:lnTo>
                  <a:lnTo>
                    <a:pt x="372" y="508"/>
                  </a:lnTo>
                  <a:lnTo>
                    <a:pt x="380" y="496"/>
                  </a:lnTo>
                  <a:lnTo>
                    <a:pt x="408" y="496"/>
                  </a:lnTo>
                  <a:lnTo>
                    <a:pt x="411" y="483"/>
                  </a:lnTo>
                  <a:lnTo>
                    <a:pt x="439" y="467"/>
                  </a:lnTo>
                  <a:lnTo>
                    <a:pt x="434" y="480"/>
                  </a:lnTo>
                  <a:lnTo>
                    <a:pt x="439" y="478"/>
                  </a:lnTo>
                  <a:lnTo>
                    <a:pt x="449" y="472"/>
                  </a:lnTo>
                  <a:lnTo>
                    <a:pt x="477" y="457"/>
                  </a:lnTo>
                  <a:lnTo>
                    <a:pt x="490" y="452"/>
                  </a:lnTo>
                  <a:lnTo>
                    <a:pt x="493" y="442"/>
                  </a:lnTo>
                  <a:lnTo>
                    <a:pt x="498" y="429"/>
                  </a:lnTo>
                  <a:lnTo>
                    <a:pt x="506" y="421"/>
                  </a:lnTo>
                  <a:lnTo>
                    <a:pt x="508" y="421"/>
                  </a:lnTo>
                  <a:lnTo>
                    <a:pt x="508" y="418"/>
                  </a:lnTo>
                  <a:lnTo>
                    <a:pt x="498" y="403"/>
                  </a:lnTo>
                  <a:lnTo>
                    <a:pt x="490" y="395"/>
                  </a:lnTo>
                  <a:lnTo>
                    <a:pt x="475" y="395"/>
                  </a:lnTo>
                  <a:lnTo>
                    <a:pt x="460" y="385"/>
                  </a:lnTo>
                  <a:lnTo>
                    <a:pt x="454" y="359"/>
                  </a:lnTo>
                  <a:lnTo>
                    <a:pt x="436" y="329"/>
                  </a:lnTo>
                  <a:lnTo>
                    <a:pt x="444" y="329"/>
                  </a:lnTo>
                  <a:lnTo>
                    <a:pt x="442" y="323"/>
                  </a:lnTo>
                  <a:lnTo>
                    <a:pt x="442" y="313"/>
                  </a:lnTo>
                  <a:lnTo>
                    <a:pt x="439" y="311"/>
                  </a:lnTo>
                </a:path>
                <a:path w="1051" h="1228">
                  <a:moveTo>
                    <a:pt x="470" y="0"/>
                  </a:moveTo>
                  <a:lnTo>
                    <a:pt x="457" y="7"/>
                  </a:lnTo>
                  <a:lnTo>
                    <a:pt x="457" y="23"/>
                  </a:lnTo>
                  <a:lnTo>
                    <a:pt x="460" y="28"/>
                  </a:lnTo>
                  <a:lnTo>
                    <a:pt x="454" y="35"/>
                  </a:lnTo>
                  <a:lnTo>
                    <a:pt x="449" y="38"/>
                  </a:lnTo>
                  <a:lnTo>
                    <a:pt x="442" y="41"/>
                  </a:lnTo>
                  <a:lnTo>
                    <a:pt x="434" y="41"/>
                  </a:lnTo>
                  <a:lnTo>
                    <a:pt x="431" y="38"/>
                  </a:lnTo>
                  <a:lnTo>
                    <a:pt x="431" y="46"/>
                  </a:lnTo>
                  <a:lnTo>
                    <a:pt x="424" y="66"/>
                  </a:lnTo>
                  <a:lnTo>
                    <a:pt x="429" y="66"/>
                  </a:lnTo>
                  <a:lnTo>
                    <a:pt x="436" y="69"/>
                  </a:lnTo>
                  <a:lnTo>
                    <a:pt x="439" y="71"/>
                  </a:lnTo>
                  <a:lnTo>
                    <a:pt x="444" y="71"/>
                  </a:lnTo>
                  <a:lnTo>
                    <a:pt x="449" y="69"/>
                  </a:lnTo>
                  <a:lnTo>
                    <a:pt x="457" y="61"/>
                  </a:lnTo>
                  <a:lnTo>
                    <a:pt x="460" y="56"/>
                  </a:lnTo>
                  <a:lnTo>
                    <a:pt x="460" y="53"/>
                  </a:lnTo>
                  <a:lnTo>
                    <a:pt x="460" y="46"/>
                  </a:lnTo>
                  <a:lnTo>
                    <a:pt x="465" y="46"/>
                  </a:lnTo>
                  <a:lnTo>
                    <a:pt x="485" y="51"/>
                  </a:lnTo>
                  <a:lnTo>
                    <a:pt x="493" y="53"/>
                  </a:lnTo>
                  <a:lnTo>
                    <a:pt x="498" y="56"/>
                  </a:lnTo>
                  <a:lnTo>
                    <a:pt x="501" y="61"/>
                  </a:lnTo>
                  <a:lnTo>
                    <a:pt x="501" y="66"/>
                  </a:lnTo>
                  <a:lnTo>
                    <a:pt x="495" y="74"/>
                  </a:lnTo>
                  <a:lnTo>
                    <a:pt x="508" y="69"/>
                  </a:lnTo>
                  <a:lnTo>
                    <a:pt x="516" y="66"/>
                  </a:lnTo>
                  <a:lnTo>
                    <a:pt x="513" y="56"/>
                  </a:lnTo>
                  <a:lnTo>
                    <a:pt x="516" y="48"/>
                  </a:lnTo>
                  <a:lnTo>
                    <a:pt x="519" y="43"/>
                  </a:lnTo>
                  <a:lnTo>
                    <a:pt x="524" y="38"/>
                  </a:lnTo>
                  <a:lnTo>
                    <a:pt x="531" y="33"/>
                  </a:lnTo>
                  <a:lnTo>
                    <a:pt x="539" y="30"/>
                  </a:lnTo>
                  <a:lnTo>
                    <a:pt x="544" y="25"/>
                  </a:lnTo>
                  <a:lnTo>
                    <a:pt x="549" y="23"/>
                  </a:lnTo>
                  <a:lnTo>
                    <a:pt x="555" y="20"/>
                  </a:lnTo>
                  <a:lnTo>
                    <a:pt x="562" y="17"/>
                  </a:lnTo>
                  <a:lnTo>
                    <a:pt x="573" y="20"/>
                  </a:lnTo>
                  <a:lnTo>
                    <a:pt x="565" y="5"/>
                  </a:lnTo>
                  <a:lnTo>
                    <a:pt x="562" y="2"/>
                  </a:lnTo>
                  <a:lnTo>
                    <a:pt x="557" y="0"/>
                  </a:lnTo>
                  <a:lnTo>
                    <a:pt x="506" y="0"/>
                  </a:lnTo>
                  <a:lnTo>
                    <a:pt x="485" y="5"/>
                  </a:lnTo>
                  <a:lnTo>
                    <a:pt x="470" y="0"/>
                  </a:lnTo>
                </a:path>
                <a:path w="1051" h="1228">
                  <a:moveTo>
                    <a:pt x="179" y="64"/>
                  </a:moveTo>
                  <a:lnTo>
                    <a:pt x="182" y="74"/>
                  </a:lnTo>
                  <a:lnTo>
                    <a:pt x="179" y="79"/>
                  </a:lnTo>
                  <a:lnTo>
                    <a:pt x="174" y="84"/>
                  </a:lnTo>
                  <a:lnTo>
                    <a:pt x="164" y="97"/>
                  </a:lnTo>
                  <a:lnTo>
                    <a:pt x="164" y="136"/>
                  </a:lnTo>
                  <a:lnTo>
                    <a:pt x="154" y="149"/>
                  </a:lnTo>
                  <a:lnTo>
                    <a:pt x="159" y="192"/>
                  </a:lnTo>
                  <a:lnTo>
                    <a:pt x="167" y="192"/>
                  </a:lnTo>
                  <a:lnTo>
                    <a:pt x="172" y="197"/>
                  </a:lnTo>
                  <a:lnTo>
                    <a:pt x="182" y="208"/>
                  </a:lnTo>
                  <a:lnTo>
                    <a:pt x="190" y="213"/>
                  </a:lnTo>
                  <a:lnTo>
                    <a:pt x="197" y="223"/>
                  </a:lnTo>
                  <a:lnTo>
                    <a:pt x="205" y="236"/>
                  </a:lnTo>
                  <a:lnTo>
                    <a:pt x="213" y="249"/>
                  </a:lnTo>
                  <a:lnTo>
                    <a:pt x="215" y="251"/>
                  </a:lnTo>
                  <a:lnTo>
                    <a:pt x="200" y="287"/>
                  </a:lnTo>
                  <a:lnTo>
                    <a:pt x="185" y="321"/>
                  </a:lnTo>
                  <a:lnTo>
                    <a:pt x="187" y="323"/>
                  </a:lnTo>
                  <a:lnTo>
                    <a:pt x="192" y="329"/>
                  </a:lnTo>
                  <a:lnTo>
                    <a:pt x="203" y="334"/>
                  </a:lnTo>
                  <a:lnTo>
                    <a:pt x="213" y="336"/>
                  </a:lnTo>
                  <a:lnTo>
                    <a:pt x="231" y="336"/>
                  </a:lnTo>
                  <a:lnTo>
                    <a:pt x="233" y="334"/>
                  </a:lnTo>
                  <a:lnTo>
                    <a:pt x="236" y="331"/>
                  </a:lnTo>
                  <a:lnTo>
                    <a:pt x="238" y="334"/>
                  </a:lnTo>
                  <a:lnTo>
                    <a:pt x="241" y="336"/>
                  </a:lnTo>
                  <a:lnTo>
                    <a:pt x="241" y="339"/>
                  </a:lnTo>
                  <a:lnTo>
                    <a:pt x="238" y="341"/>
                  </a:lnTo>
                  <a:lnTo>
                    <a:pt x="236" y="349"/>
                  </a:lnTo>
                  <a:lnTo>
                    <a:pt x="233" y="359"/>
                  </a:lnTo>
                  <a:lnTo>
                    <a:pt x="236" y="375"/>
                  </a:lnTo>
                  <a:lnTo>
                    <a:pt x="254" y="380"/>
                  </a:lnTo>
                  <a:lnTo>
                    <a:pt x="280" y="372"/>
                  </a:lnTo>
                  <a:lnTo>
                    <a:pt x="300" y="352"/>
                  </a:lnTo>
                  <a:lnTo>
                    <a:pt x="321" y="339"/>
                  </a:lnTo>
                  <a:lnTo>
                    <a:pt x="326" y="323"/>
                  </a:lnTo>
                  <a:lnTo>
                    <a:pt x="316" y="300"/>
                  </a:lnTo>
                  <a:lnTo>
                    <a:pt x="310" y="293"/>
                  </a:lnTo>
                  <a:lnTo>
                    <a:pt x="305" y="282"/>
                  </a:lnTo>
                  <a:lnTo>
                    <a:pt x="300" y="269"/>
                  </a:lnTo>
                  <a:lnTo>
                    <a:pt x="300" y="264"/>
                  </a:lnTo>
                  <a:lnTo>
                    <a:pt x="303" y="259"/>
                  </a:lnTo>
                  <a:lnTo>
                    <a:pt x="308" y="249"/>
                  </a:lnTo>
                  <a:lnTo>
                    <a:pt x="310" y="226"/>
                  </a:lnTo>
                  <a:lnTo>
                    <a:pt x="321" y="215"/>
                  </a:lnTo>
                  <a:lnTo>
                    <a:pt x="331" y="200"/>
                  </a:lnTo>
                  <a:lnTo>
                    <a:pt x="321" y="169"/>
                  </a:lnTo>
                  <a:lnTo>
                    <a:pt x="316" y="164"/>
                  </a:lnTo>
                  <a:lnTo>
                    <a:pt x="310" y="156"/>
                  </a:lnTo>
                  <a:lnTo>
                    <a:pt x="308" y="151"/>
                  </a:lnTo>
                  <a:lnTo>
                    <a:pt x="303" y="146"/>
                  </a:lnTo>
                  <a:lnTo>
                    <a:pt x="298" y="143"/>
                  </a:lnTo>
                  <a:lnTo>
                    <a:pt x="287" y="146"/>
                  </a:lnTo>
                  <a:lnTo>
                    <a:pt x="277" y="149"/>
                  </a:lnTo>
                  <a:lnTo>
                    <a:pt x="267" y="151"/>
                  </a:lnTo>
                  <a:lnTo>
                    <a:pt x="259" y="151"/>
                  </a:lnTo>
                  <a:lnTo>
                    <a:pt x="254" y="149"/>
                  </a:lnTo>
                  <a:lnTo>
                    <a:pt x="249" y="146"/>
                  </a:lnTo>
                  <a:lnTo>
                    <a:pt x="246" y="143"/>
                  </a:lnTo>
                  <a:lnTo>
                    <a:pt x="246" y="136"/>
                  </a:lnTo>
                  <a:lnTo>
                    <a:pt x="246" y="133"/>
                  </a:lnTo>
                  <a:lnTo>
                    <a:pt x="241" y="131"/>
                  </a:lnTo>
                  <a:lnTo>
                    <a:pt x="233" y="125"/>
                  </a:lnTo>
                  <a:lnTo>
                    <a:pt x="228" y="115"/>
                  </a:lnTo>
                  <a:lnTo>
                    <a:pt x="215" y="97"/>
                  </a:lnTo>
                  <a:lnTo>
                    <a:pt x="208" y="84"/>
                  </a:lnTo>
                  <a:lnTo>
                    <a:pt x="203" y="77"/>
                  </a:lnTo>
                  <a:lnTo>
                    <a:pt x="185" y="66"/>
                  </a:lnTo>
                  <a:lnTo>
                    <a:pt x="179" y="64"/>
                  </a:lnTo>
                </a:path>
                <a:path w="1051" h="1228">
                  <a:moveTo>
                    <a:pt x="598" y="781"/>
                  </a:moveTo>
                  <a:lnTo>
                    <a:pt x="575" y="789"/>
                  </a:lnTo>
                  <a:lnTo>
                    <a:pt x="573" y="794"/>
                  </a:lnTo>
                  <a:lnTo>
                    <a:pt x="567" y="796"/>
                  </a:lnTo>
                  <a:lnTo>
                    <a:pt x="560" y="801"/>
                  </a:lnTo>
                  <a:lnTo>
                    <a:pt x="539" y="804"/>
                  </a:lnTo>
                  <a:lnTo>
                    <a:pt x="511" y="804"/>
                  </a:lnTo>
                  <a:lnTo>
                    <a:pt x="508" y="832"/>
                  </a:lnTo>
                  <a:lnTo>
                    <a:pt x="508" y="843"/>
                  </a:lnTo>
                  <a:lnTo>
                    <a:pt x="511" y="848"/>
                  </a:lnTo>
                  <a:lnTo>
                    <a:pt x="524" y="861"/>
                  </a:lnTo>
                  <a:lnTo>
                    <a:pt x="534" y="871"/>
                  </a:lnTo>
                  <a:lnTo>
                    <a:pt x="547" y="876"/>
                  </a:lnTo>
                  <a:lnTo>
                    <a:pt x="557" y="881"/>
                  </a:lnTo>
                  <a:lnTo>
                    <a:pt x="562" y="886"/>
                  </a:lnTo>
                  <a:lnTo>
                    <a:pt x="583" y="904"/>
                  </a:lnTo>
                  <a:lnTo>
                    <a:pt x="606" y="917"/>
                  </a:lnTo>
                  <a:lnTo>
                    <a:pt x="624" y="922"/>
                  </a:lnTo>
                  <a:lnTo>
                    <a:pt x="632" y="925"/>
                  </a:lnTo>
                  <a:lnTo>
                    <a:pt x="642" y="925"/>
                  </a:lnTo>
                  <a:lnTo>
                    <a:pt x="642" y="920"/>
                  </a:lnTo>
                  <a:lnTo>
                    <a:pt x="647" y="907"/>
                  </a:lnTo>
                  <a:lnTo>
                    <a:pt x="650" y="899"/>
                  </a:lnTo>
                  <a:lnTo>
                    <a:pt x="670" y="868"/>
                  </a:lnTo>
                  <a:lnTo>
                    <a:pt x="673" y="858"/>
                  </a:lnTo>
                  <a:lnTo>
                    <a:pt x="675" y="853"/>
                  </a:lnTo>
                  <a:lnTo>
                    <a:pt x="680" y="848"/>
                  </a:lnTo>
                  <a:lnTo>
                    <a:pt x="691" y="832"/>
                  </a:lnTo>
                  <a:lnTo>
                    <a:pt x="696" y="819"/>
                  </a:lnTo>
                  <a:lnTo>
                    <a:pt x="693" y="817"/>
                  </a:lnTo>
                  <a:lnTo>
                    <a:pt x="691" y="814"/>
                  </a:lnTo>
                  <a:lnTo>
                    <a:pt x="683" y="809"/>
                  </a:lnTo>
                  <a:lnTo>
                    <a:pt x="673" y="804"/>
                  </a:lnTo>
                  <a:lnTo>
                    <a:pt x="665" y="801"/>
                  </a:lnTo>
                  <a:lnTo>
                    <a:pt x="655" y="801"/>
                  </a:lnTo>
                  <a:lnTo>
                    <a:pt x="645" y="799"/>
                  </a:lnTo>
                  <a:lnTo>
                    <a:pt x="637" y="794"/>
                  </a:lnTo>
                  <a:lnTo>
                    <a:pt x="629" y="791"/>
                  </a:lnTo>
                  <a:lnTo>
                    <a:pt x="629" y="789"/>
                  </a:lnTo>
                  <a:lnTo>
                    <a:pt x="624" y="781"/>
                  </a:lnTo>
                  <a:lnTo>
                    <a:pt x="598" y="781"/>
                  </a:lnTo>
                </a:path>
                <a:path w="1051" h="1228">
                  <a:moveTo>
                    <a:pt x="185" y="642"/>
                  </a:moveTo>
                  <a:lnTo>
                    <a:pt x="182" y="647"/>
                  </a:lnTo>
                  <a:lnTo>
                    <a:pt x="177" y="650"/>
                  </a:lnTo>
                  <a:lnTo>
                    <a:pt x="156" y="655"/>
                  </a:lnTo>
                  <a:lnTo>
                    <a:pt x="143" y="660"/>
                  </a:lnTo>
                  <a:lnTo>
                    <a:pt x="136" y="665"/>
                  </a:lnTo>
                  <a:lnTo>
                    <a:pt x="131" y="668"/>
                  </a:lnTo>
                  <a:lnTo>
                    <a:pt x="125" y="670"/>
                  </a:lnTo>
                  <a:lnTo>
                    <a:pt x="120" y="668"/>
                  </a:lnTo>
                  <a:lnTo>
                    <a:pt x="118" y="668"/>
                  </a:lnTo>
                  <a:lnTo>
                    <a:pt x="110" y="670"/>
                  </a:lnTo>
                  <a:lnTo>
                    <a:pt x="97" y="686"/>
                  </a:lnTo>
                  <a:lnTo>
                    <a:pt x="97" y="688"/>
                  </a:lnTo>
                  <a:lnTo>
                    <a:pt x="92" y="691"/>
                  </a:lnTo>
                  <a:lnTo>
                    <a:pt x="82" y="691"/>
                  </a:lnTo>
                  <a:lnTo>
                    <a:pt x="64" y="681"/>
                  </a:lnTo>
                  <a:lnTo>
                    <a:pt x="53" y="673"/>
                  </a:lnTo>
                  <a:lnTo>
                    <a:pt x="48" y="673"/>
                  </a:lnTo>
                  <a:lnTo>
                    <a:pt x="48" y="676"/>
                  </a:lnTo>
                  <a:lnTo>
                    <a:pt x="48" y="681"/>
                  </a:lnTo>
                  <a:lnTo>
                    <a:pt x="48" y="693"/>
                  </a:lnTo>
                  <a:lnTo>
                    <a:pt x="46" y="701"/>
                  </a:lnTo>
                  <a:lnTo>
                    <a:pt x="43" y="706"/>
                  </a:lnTo>
                  <a:lnTo>
                    <a:pt x="38" y="709"/>
                  </a:lnTo>
                  <a:lnTo>
                    <a:pt x="30" y="709"/>
                  </a:lnTo>
                  <a:lnTo>
                    <a:pt x="20" y="712"/>
                  </a:lnTo>
                  <a:lnTo>
                    <a:pt x="12" y="717"/>
                  </a:lnTo>
                  <a:lnTo>
                    <a:pt x="5" y="719"/>
                  </a:lnTo>
                  <a:lnTo>
                    <a:pt x="0" y="719"/>
                  </a:lnTo>
                  <a:lnTo>
                    <a:pt x="2" y="771"/>
                  </a:lnTo>
                  <a:lnTo>
                    <a:pt x="7" y="801"/>
                  </a:lnTo>
                  <a:lnTo>
                    <a:pt x="25" y="804"/>
                  </a:lnTo>
                  <a:lnTo>
                    <a:pt x="41" y="807"/>
                  </a:lnTo>
                  <a:lnTo>
                    <a:pt x="43" y="809"/>
                  </a:lnTo>
                  <a:lnTo>
                    <a:pt x="53" y="814"/>
                  </a:lnTo>
                  <a:lnTo>
                    <a:pt x="64" y="819"/>
                  </a:lnTo>
                  <a:lnTo>
                    <a:pt x="74" y="825"/>
                  </a:lnTo>
                  <a:lnTo>
                    <a:pt x="79" y="827"/>
                  </a:lnTo>
                  <a:lnTo>
                    <a:pt x="84" y="830"/>
                  </a:lnTo>
                  <a:lnTo>
                    <a:pt x="92" y="832"/>
                  </a:lnTo>
                  <a:lnTo>
                    <a:pt x="100" y="832"/>
                  </a:lnTo>
                  <a:lnTo>
                    <a:pt x="102" y="827"/>
                  </a:lnTo>
                  <a:lnTo>
                    <a:pt x="107" y="817"/>
                  </a:lnTo>
                  <a:lnTo>
                    <a:pt x="115" y="809"/>
                  </a:lnTo>
                  <a:lnTo>
                    <a:pt x="118" y="807"/>
                  </a:lnTo>
                  <a:lnTo>
                    <a:pt x="136" y="807"/>
                  </a:lnTo>
                  <a:lnTo>
                    <a:pt x="141" y="804"/>
                  </a:lnTo>
                  <a:lnTo>
                    <a:pt x="151" y="796"/>
                  </a:lnTo>
                  <a:lnTo>
                    <a:pt x="161" y="796"/>
                  </a:lnTo>
                  <a:lnTo>
                    <a:pt x="164" y="799"/>
                  </a:lnTo>
                  <a:lnTo>
                    <a:pt x="167" y="801"/>
                  </a:lnTo>
                  <a:lnTo>
                    <a:pt x="169" y="804"/>
                  </a:lnTo>
                  <a:lnTo>
                    <a:pt x="174" y="807"/>
                  </a:lnTo>
                  <a:lnTo>
                    <a:pt x="182" y="804"/>
                  </a:lnTo>
                  <a:lnTo>
                    <a:pt x="195" y="799"/>
                  </a:lnTo>
                  <a:lnTo>
                    <a:pt x="228" y="799"/>
                  </a:lnTo>
                  <a:lnTo>
                    <a:pt x="228" y="765"/>
                  </a:lnTo>
                  <a:lnTo>
                    <a:pt x="226" y="745"/>
                  </a:lnTo>
                  <a:lnTo>
                    <a:pt x="223" y="727"/>
                  </a:lnTo>
                  <a:lnTo>
                    <a:pt x="223" y="717"/>
                  </a:lnTo>
                  <a:lnTo>
                    <a:pt x="226" y="704"/>
                  </a:lnTo>
                  <a:lnTo>
                    <a:pt x="231" y="691"/>
                  </a:lnTo>
                  <a:lnTo>
                    <a:pt x="236" y="681"/>
                  </a:lnTo>
                  <a:lnTo>
                    <a:pt x="228" y="676"/>
                  </a:lnTo>
                  <a:lnTo>
                    <a:pt x="221" y="668"/>
                  </a:lnTo>
                  <a:lnTo>
                    <a:pt x="215" y="660"/>
                  </a:lnTo>
                  <a:lnTo>
                    <a:pt x="213" y="657"/>
                  </a:lnTo>
                  <a:lnTo>
                    <a:pt x="213" y="652"/>
                  </a:lnTo>
                  <a:lnTo>
                    <a:pt x="213" y="645"/>
                  </a:lnTo>
                  <a:lnTo>
                    <a:pt x="215" y="642"/>
                  </a:lnTo>
                  <a:lnTo>
                    <a:pt x="185" y="642"/>
                  </a:lnTo>
                </a:path>
                <a:path w="1051" h="1228">
                  <a:moveTo>
                    <a:pt x="578" y="1017"/>
                  </a:moveTo>
                  <a:lnTo>
                    <a:pt x="557" y="1022"/>
                  </a:lnTo>
                  <a:lnTo>
                    <a:pt x="547" y="1025"/>
                  </a:lnTo>
                  <a:lnTo>
                    <a:pt x="521" y="1030"/>
                  </a:lnTo>
                  <a:lnTo>
                    <a:pt x="488" y="1038"/>
                  </a:lnTo>
                  <a:lnTo>
                    <a:pt x="436" y="1046"/>
                  </a:lnTo>
                  <a:lnTo>
                    <a:pt x="426" y="1053"/>
                  </a:lnTo>
                  <a:lnTo>
                    <a:pt x="411" y="1079"/>
                  </a:lnTo>
                  <a:lnTo>
                    <a:pt x="403" y="1102"/>
                  </a:lnTo>
                  <a:lnTo>
                    <a:pt x="408" y="1118"/>
                  </a:lnTo>
                  <a:lnTo>
                    <a:pt x="403" y="1154"/>
                  </a:lnTo>
                  <a:lnTo>
                    <a:pt x="406" y="1156"/>
                  </a:lnTo>
                  <a:lnTo>
                    <a:pt x="411" y="1156"/>
                  </a:lnTo>
                  <a:lnTo>
                    <a:pt x="418" y="1159"/>
                  </a:lnTo>
                  <a:lnTo>
                    <a:pt x="424" y="1164"/>
                  </a:lnTo>
                  <a:lnTo>
                    <a:pt x="431" y="1169"/>
                  </a:lnTo>
                  <a:lnTo>
                    <a:pt x="431" y="1172"/>
                  </a:lnTo>
                  <a:lnTo>
                    <a:pt x="442" y="1172"/>
                  </a:lnTo>
                  <a:lnTo>
                    <a:pt x="444" y="1169"/>
                  </a:lnTo>
                  <a:lnTo>
                    <a:pt x="447" y="1164"/>
                  </a:lnTo>
                  <a:lnTo>
                    <a:pt x="449" y="1161"/>
                  </a:lnTo>
                  <a:lnTo>
                    <a:pt x="454" y="1151"/>
                  </a:lnTo>
                  <a:lnTo>
                    <a:pt x="465" y="1151"/>
                  </a:lnTo>
                  <a:lnTo>
                    <a:pt x="472" y="1148"/>
                  </a:lnTo>
                  <a:lnTo>
                    <a:pt x="480" y="1146"/>
                  </a:lnTo>
                  <a:lnTo>
                    <a:pt x="493" y="1143"/>
                  </a:lnTo>
                  <a:lnTo>
                    <a:pt x="498" y="1143"/>
                  </a:lnTo>
                  <a:lnTo>
                    <a:pt x="508" y="1141"/>
                  </a:lnTo>
                  <a:lnTo>
                    <a:pt x="534" y="1141"/>
                  </a:lnTo>
                  <a:lnTo>
                    <a:pt x="544" y="1138"/>
                  </a:lnTo>
                  <a:lnTo>
                    <a:pt x="552" y="1136"/>
                  </a:lnTo>
                  <a:lnTo>
                    <a:pt x="557" y="1136"/>
                  </a:lnTo>
                  <a:lnTo>
                    <a:pt x="560" y="1133"/>
                  </a:lnTo>
                  <a:lnTo>
                    <a:pt x="565" y="1133"/>
                  </a:lnTo>
                  <a:lnTo>
                    <a:pt x="565" y="1107"/>
                  </a:lnTo>
                  <a:lnTo>
                    <a:pt x="585" y="1102"/>
                  </a:lnTo>
                  <a:lnTo>
                    <a:pt x="593" y="1100"/>
                  </a:lnTo>
                  <a:lnTo>
                    <a:pt x="593" y="1082"/>
                  </a:lnTo>
                  <a:lnTo>
                    <a:pt x="606" y="1061"/>
                  </a:lnTo>
                  <a:lnTo>
                    <a:pt x="614" y="1061"/>
                  </a:lnTo>
                  <a:lnTo>
                    <a:pt x="621" y="1056"/>
                  </a:lnTo>
                  <a:lnTo>
                    <a:pt x="621" y="1041"/>
                  </a:lnTo>
                  <a:lnTo>
                    <a:pt x="621" y="1033"/>
                  </a:lnTo>
                  <a:lnTo>
                    <a:pt x="624" y="1030"/>
                  </a:lnTo>
                  <a:lnTo>
                    <a:pt x="627" y="1020"/>
                  </a:lnTo>
                  <a:lnTo>
                    <a:pt x="629" y="1017"/>
                  </a:lnTo>
                  <a:lnTo>
                    <a:pt x="578" y="1017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0" name="path"/>
            <p:cNvSpPr/>
            <p:nvPr/>
          </p:nvSpPr>
          <p:spPr>
            <a:xfrm>
              <a:off x="1005192" y="1767649"/>
              <a:ext cx="150126" cy="261150"/>
            </a:xfrm>
            <a:custGeom>
              <a:avLst/>
              <a:gdLst/>
              <a:ahLst/>
              <a:cxnLst/>
              <a:rect l="0" t="0" r="0" b="0"/>
              <a:pathLst>
                <a:path w="236" h="411">
                  <a:moveTo>
                    <a:pt x="102" y="0"/>
                  </a:moveTo>
                  <a:lnTo>
                    <a:pt x="87" y="5"/>
                  </a:lnTo>
                  <a:lnTo>
                    <a:pt x="74" y="12"/>
                  </a:lnTo>
                  <a:lnTo>
                    <a:pt x="74" y="51"/>
                  </a:lnTo>
                  <a:lnTo>
                    <a:pt x="28" y="69"/>
                  </a:lnTo>
                  <a:lnTo>
                    <a:pt x="28" y="66"/>
                  </a:lnTo>
                  <a:lnTo>
                    <a:pt x="25" y="66"/>
                  </a:lnTo>
                  <a:lnTo>
                    <a:pt x="18" y="71"/>
                  </a:lnTo>
                  <a:lnTo>
                    <a:pt x="18" y="92"/>
                  </a:lnTo>
                  <a:lnTo>
                    <a:pt x="5" y="110"/>
                  </a:lnTo>
                  <a:lnTo>
                    <a:pt x="0" y="113"/>
                  </a:lnTo>
                  <a:lnTo>
                    <a:pt x="18" y="113"/>
                  </a:lnTo>
                  <a:lnTo>
                    <a:pt x="18" y="118"/>
                  </a:lnTo>
                  <a:lnTo>
                    <a:pt x="20" y="133"/>
                  </a:lnTo>
                  <a:lnTo>
                    <a:pt x="25" y="128"/>
                  </a:lnTo>
                  <a:lnTo>
                    <a:pt x="33" y="123"/>
                  </a:lnTo>
                  <a:lnTo>
                    <a:pt x="41" y="123"/>
                  </a:lnTo>
                  <a:lnTo>
                    <a:pt x="43" y="125"/>
                  </a:lnTo>
                  <a:lnTo>
                    <a:pt x="43" y="128"/>
                  </a:lnTo>
                  <a:lnTo>
                    <a:pt x="43" y="136"/>
                  </a:lnTo>
                  <a:lnTo>
                    <a:pt x="43" y="151"/>
                  </a:lnTo>
                  <a:lnTo>
                    <a:pt x="43" y="159"/>
                  </a:lnTo>
                  <a:lnTo>
                    <a:pt x="51" y="169"/>
                  </a:lnTo>
                  <a:lnTo>
                    <a:pt x="56" y="172"/>
                  </a:lnTo>
                  <a:lnTo>
                    <a:pt x="61" y="174"/>
                  </a:lnTo>
                  <a:lnTo>
                    <a:pt x="64" y="177"/>
                  </a:lnTo>
                  <a:lnTo>
                    <a:pt x="64" y="182"/>
                  </a:lnTo>
                  <a:lnTo>
                    <a:pt x="61" y="190"/>
                  </a:lnTo>
                  <a:lnTo>
                    <a:pt x="43" y="210"/>
                  </a:lnTo>
                  <a:lnTo>
                    <a:pt x="51" y="236"/>
                  </a:lnTo>
                  <a:lnTo>
                    <a:pt x="48" y="236"/>
                  </a:lnTo>
                  <a:lnTo>
                    <a:pt x="41" y="249"/>
                  </a:lnTo>
                  <a:lnTo>
                    <a:pt x="38" y="257"/>
                  </a:lnTo>
                  <a:lnTo>
                    <a:pt x="38" y="264"/>
                  </a:lnTo>
                  <a:lnTo>
                    <a:pt x="46" y="272"/>
                  </a:lnTo>
                  <a:lnTo>
                    <a:pt x="51" y="277"/>
                  </a:lnTo>
                  <a:lnTo>
                    <a:pt x="56" y="287"/>
                  </a:lnTo>
                  <a:lnTo>
                    <a:pt x="59" y="295"/>
                  </a:lnTo>
                  <a:lnTo>
                    <a:pt x="64" y="298"/>
                  </a:lnTo>
                  <a:lnTo>
                    <a:pt x="64" y="305"/>
                  </a:lnTo>
                  <a:lnTo>
                    <a:pt x="64" y="326"/>
                  </a:lnTo>
                  <a:lnTo>
                    <a:pt x="61" y="339"/>
                  </a:lnTo>
                  <a:lnTo>
                    <a:pt x="53" y="370"/>
                  </a:lnTo>
                  <a:lnTo>
                    <a:pt x="41" y="380"/>
                  </a:lnTo>
                  <a:lnTo>
                    <a:pt x="30" y="395"/>
                  </a:lnTo>
                  <a:lnTo>
                    <a:pt x="20" y="406"/>
                  </a:lnTo>
                  <a:lnTo>
                    <a:pt x="28" y="408"/>
                  </a:lnTo>
                  <a:lnTo>
                    <a:pt x="43" y="411"/>
                  </a:lnTo>
                  <a:lnTo>
                    <a:pt x="48" y="411"/>
                  </a:lnTo>
                  <a:lnTo>
                    <a:pt x="61" y="406"/>
                  </a:lnTo>
                  <a:lnTo>
                    <a:pt x="71" y="403"/>
                  </a:lnTo>
                  <a:lnTo>
                    <a:pt x="77" y="406"/>
                  </a:lnTo>
                  <a:lnTo>
                    <a:pt x="92" y="398"/>
                  </a:lnTo>
                  <a:lnTo>
                    <a:pt x="100" y="393"/>
                  </a:lnTo>
                  <a:lnTo>
                    <a:pt x="105" y="388"/>
                  </a:lnTo>
                  <a:lnTo>
                    <a:pt x="113" y="385"/>
                  </a:lnTo>
                  <a:lnTo>
                    <a:pt x="115" y="382"/>
                  </a:lnTo>
                  <a:lnTo>
                    <a:pt x="123" y="380"/>
                  </a:lnTo>
                  <a:lnTo>
                    <a:pt x="128" y="385"/>
                  </a:lnTo>
                  <a:lnTo>
                    <a:pt x="131" y="390"/>
                  </a:lnTo>
                  <a:lnTo>
                    <a:pt x="133" y="395"/>
                  </a:lnTo>
                  <a:lnTo>
                    <a:pt x="138" y="398"/>
                  </a:lnTo>
                  <a:lnTo>
                    <a:pt x="143" y="398"/>
                  </a:lnTo>
                  <a:lnTo>
                    <a:pt x="143" y="388"/>
                  </a:lnTo>
                  <a:lnTo>
                    <a:pt x="161" y="388"/>
                  </a:lnTo>
                  <a:lnTo>
                    <a:pt x="174" y="393"/>
                  </a:lnTo>
                  <a:lnTo>
                    <a:pt x="177" y="398"/>
                  </a:lnTo>
                  <a:lnTo>
                    <a:pt x="187" y="400"/>
                  </a:lnTo>
                  <a:lnTo>
                    <a:pt x="190" y="400"/>
                  </a:lnTo>
                  <a:lnTo>
                    <a:pt x="190" y="395"/>
                  </a:lnTo>
                  <a:lnTo>
                    <a:pt x="190" y="385"/>
                  </a:lnTo>
                  <a:lnTo>
                    <a:pt x="190" y="377"/>
                  </a:lnTo>
                  <a:lnTo>
                    <a:pt x="195" y="372"/>
                  </a:lnTo>
                  <a:lnTo>
                    <a:pt x="195" y="370"/>
                  </a:lnTo>
                  <a:lnTo>
                    <a:pt x="195" y="365"/>
                  </a:lnTo>
                  <a:lnTo>
                    <a:pt x="192" y="365"/>
                  </a:lnTo>
                  <a:lnTo>
                    <a:pt x="195" y="357"/>
                  </a:lnTo>
                  <a:lnTo>
                    <a:pt x="200" y="344"/>
                  </a:lnTo>
                  <a:lnTo>
                    <a:pt x="200" y="334"/>
                  </a:lnTo>
                  <a:lnTo>
                    <a:pt x="200" y="326"/>
                  </a:lnTo>
                  <a:lnTo>
                    <a:pt x="197" y="318"/>
                  </a:lnTo>
                  <a:lnTo>
                    <a:pt x="200" y="313"/>
                  </a:lnTo>
                  <a:lnTo>
                    <a:pt x="205" y="308"/>
                  </a:lnTo>
                  <a:lnTo>
                    <a:pt x="210" y="305"/>
                  </a:lnTo>
                  <a:lnTo>
                    <a:pt x="205" y="298"/>
                  </a:lnTo>
                  <a:lnTo>
                    <a:pt x="200" y="287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200" y="254"/>
                  </a:lnTo>
                  <a:lnTo>
                    <a:pt x="203" y="233"/>
                  </a:lnTo>
                  <a:lnTo>
                    <a:pt x="205" y="213"/>
                  </a:lnTo>
                  <a:lnTo>
                    <a:pt x="210" y="197"/>
                  </a:lnTo>
                  <a:lnTo>
                    <a:pt x="215" y="192"/>
                  </a:lnTo>
                  <a:lnTo>
                    <a:pt x="220" y="187"/>
                  </a:lnTo>
                  <a:lnTo>
                    <a:pt x="233" y="179"/>
                  </a:lnTo>
                  <a:lnTo>
                    <a:pt x="236" y="174"/>
                  </a:lnTo>
                  <a:lnTo>
                    <a:pt x="233" y="174"/>
                  </a:lnTo>
                  <a:lnTo>
                    <a:pt x="228" y="167"/>
                  </a:lnTo>
                  <a:lnTo>
                    <a:pt x="218" y="164"/>
                  </a:lnTo>
                  <a:lnTo>
                    <a:pt x="205" y="161"/>
                  </a:lnTo>
                  <a:lnTo>
                    <a:pt x="187" y="156"/>
                  </a:lnTo>
                  <a:lnTo>
                    <a:pt x="179" y="151"/>
                  </a:lnTo>
                  <a:lnTo>
                    <a:pt x="174" y="146"/>
                  </a:lnTo>
                  <a:lnTo>
                    <a:pt x="174" y="141"/>
                  </a:lnTo>
                  <a:lnTo>
                    <a:pt x="177" y="133"/>
                  </a:lnTo>
                  <a:lnTo>
                    <a:pt x="187" y="120"/>
                  </a:lnTo>
                  <a:lnTo>
                    <a:pt x="195" y="110"/>
                  </a:lnTo>
                  <a:lnTo>
                    <a:pt x="208" y="97"/>
                  </a:lnTo>
                  <a:lnTo>
                    <a:pt x="213" y="92"/>
                  </a:lnTo>
                  <a:lnTo>
                    <a:pt x="203" y="66"/>
                  </a:lnTo>
                  <a:lnTo>
                    <a:pt x="200" y="51"/>
                  </a:lnTo>
                  <a:lnTo>
                    <a:pt x="203" y="46"/>
                  </a:lnTo>
                  <a:lnTo>
                    <a:pt x="205" y="38"/>
                  </a:lnTo>
                  <a:lnTo>
                    <a:pt x="182" y="20"/>
                  </a:lnTo>
                  <a:lnTo>
                    <a:pt x="143" y="20"/>
                  </a:lnTo>
                  <a:lnTo>
                    <a:pt x="143" y="10"/>
                  </a:lnTo>
                  <a:lnTo>
                    <a:pt x="136" y="7"/>
                  </a:lnTo>
                  <a:lnTo>
                    <a:pt x="131" y="5"/>
                  </a:lnTo>
                  <a:lnTo>
                    <a:pt x="125" y="0"/>
                  </a:lnTo>
                  <a:lnTo>
                    <a:pt x="102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2" name="path"/>
            <p:cNvSpPr/>
            <p:nvPr/>
          </p:nvSpPr>
          <p:spPr>
            <a:xfrm>
              <a:off x="1122680" y="1485289"/>
              <a:ext cx="598882" cy="799769"/>
            </a:xfrm>
            <a:custGeom>
              <a:avLst/>
              <a:gdLst/>
              <a:ahLst/>
              <a:cxnLst/>
              <a:rect l="0" t="0" r="0" b="0"/>
              <a:pathLst>
                <a:path w="943" h="1259">
                  <a:moveTo>
                    <a:pt x="385" y="938"/>
                  </a:moveTo>
                  <a:lnTo>
                    <a:pt x="390" y="951"/>
                  </a:lnTo>
                  <a:lnTo>
                    <a:pt x="393" y="966"/>
                  </a:lnTo>
                  <a:lnTo>
                    <a:pt x="395" y="992"/>
                  </a:lnTo>
                  <a:lnTo>
                    <a:pt x="393" y="1005"/>
                  </a:lnTo>
                  <a:lnTo>
                    <a:pt x="390" y="1015"/>
                  </a:lnTo>
                  <a:lnTo>
                    <a:pt x="429" y="1010"/>
                  </a:lnTo>
                  <a:lnTo>
                    <a:pt x="485" y="1010"/>
                  </a:lnTo>
                  <a:lnTo>
                    <a:pt x="526" y="1017"/>
                  </a:lnTo>
                  <a:lnTo>
                    <a:pt x="555" y="1022"/>
                  </a:lnTo>
                  <a:lnTo>
                    <a:pt x="562" y="1028"/>
                  </a:lnTo>
                  <a:lnTo>
                    <a:pt x="583" y="1005"/>
                  </a:lnTo>
                  <a:lnTo>
                    <a:pt x="596" y="999"/>
                  </a:lnTo>
                  <a:lnTo>
                    <a:pt x="609" y="987"/>
                  </a:lnTo>
                  <a:lnTo>
                    <a:pt x="621" y="979"/>
                  </a:lnTo>
                  <a:lnTo>
                    <a:pt x="624" y="969"/>
                  </a:lnTo>
                  <a:lnTo>
                    <a:pt x="614" y="963"/>
                  </a:lnTo>
                  <a:lnTo>
                    <a:pt x="609" y="956"/>
                  </a:lnTo>
                  <a:lnTo>
                    <a:pt x="601" y="956"/>
                  </a:lnTo>
                  <a:lnTo>
                    <a:pt x="598" y="961"/>
                  </a:lnTo>
                  <a:lnTo>
                    <a:pt x="591" y="963"/>
                  </a:lnTo>
                  <a:lnTo>
                    <a:pt x="585" y="961"/>
                  </a:lnTo>
                  <a:lnTo>
                    <a:pt x="580" y="958"/>
                  </a:lnTo>
                  <a:lnTo>
                    <a:pt x="580" y="956"/>
                  </a:lnTo>
                  <a:lnTo>
                    <a:pt x="580" y="940"/>
                  </a:lnTo>
                  <a:lnTo>
                    <a:pt x="575" y="938"/>
                  </a:lnTo>
                  <a:lnTo>
                    <a:pt x="567" y="938"/>
                  </a:lnTo>
                  <a:lnTo>
                    <a:pt x="557" y="945"/>
                  </a:lnTo>
                  <a:lnTo>
                    <a:pt x="549" y="945"/>
                  </a:lnTo>
                  <a:lnTo>
                    <a:pt x="555" y="958"/>
                  </a:lnTo>
                  <a:lnTo>
                    <a:pt x="547" y="974"/>
                  </a:lnTo>
                  <a:lnTo>
                    <a:pt x="542" y="981"/>
                  </a:lnTo>
                  <a:lnTo>
                    <a:pt x="526" y="981"/>
                  </a:lnTo>
                  <a:lnTo>
                    <a:pt x="521" y="976"/>
                  </a:lnTo>
                  <a:lnTo>
                    <a:pt x="503" y="971"/>
                  </a:lnTo>
                  <a:lnTo>
                    <a:pt x="490" y="963"/>
                  </a:lnTo>
                  <a:lnTo>
                    <a:pt x="477" y="963"/>
                  </a:lnTo>
                  <a:lnTo>
                    <a:pt x="457" y="961"/>
                  </a:lnTo>
                  <a:lnTo>
                    <a:pt x="439" y="956"/>
                  </a:lnTo>
                  <a:lnTo>
                    <a:pt x="416" y="956"/>
                  </a:lnTo>
                  <a:lnTo>
                    <a:pt x="400" y="938"/>
                  </a:lnTo>
                  <a:lnTo>
                    <a:pt x="385" y="938"/>
                  </a:lnTo>
                </a:path>
                <a:path w="943" h="1259">
                  <a:moveTo>
                    <a:pt x="131" y="362"/>
                  </a:moveTo>
                  <a:lnTo>
                    <a:pt x="123" y="364"/>
                  </a:lnTo>
                  <a:lnTo>
                    <a:pt x="120" y="370"/>
                  </a:lnTo>
                  <a:lnTo>
                    <a:pt x="118" y="377"/>
                  </a:lnTo>
                  <a:lnTo>
                    <a:pt x="110" y="398"/>
                  </a:lnTo>
                  <a:lnTo>
                    <a:pt x="102" y="411"/>
                  </a:lnTo>
                  <a:lnTo>
                    <a:pt x="97" y="416"/>
                  </a:lnTo>
                  <a:lnTo>
                    <a:pt x="92" y="421"/>
                  </a:lnTo>
                  <a:lnTo>
                    <a:pt x="84" y="424"/>
                  </a:lnTo>
                  <a:lnTo>
                    <a:pt x="79" y="421"/>
                  </a:lnTo>
                  <a:lnTo>
                    <a:pt x="77" y="421"/>
                  </a:lnTo>
                  <a:lnTo>
                    <a:pt x="53" y="398"/>
                  </a:lnTo>
                  <a:lnTo>
                    <a:pt x="51" y="400"/>
                  </a:lnTo>
                  <a:lnTo>
                    <a:pt x="46" y="403"/>
                  </a:lnTo>
                  <a:lnTo>
                    <a:pt x="43" y="403"/>
                  </a:lnTo>
                  <a:lnTo>
                    <a:pt x="28" y="395"/>
                  </a:lnTo>
                  <a:lnTo>
                    <a:pt x="18" y="408"/>
                  </a:lnTo>
                  <a:lnTo>
                    <a:pt x="15" y="411"/>
                  </a:lnTo>
                  <a:lnTo>
                    <a:pt x="7" y="416"/>
                  </a:lnTo>
                  <a:lnTo>
                    <a:pt x="2" y="424"/>
                  </a:lnTo>
                  <a:lnTo>
                    <a:pt x="5" y="429"/>
                  </a:lnTo>
                  <a:lnTo>
                    <a:pt x="5" y="436"/>
                  </a:lnTo>
                  <a:lnTo>
                    <a:pt x="5" y="439"/>
                  </a:lnTo>
                  <a:lnTo>
                    <a:pt x="10" y="444"/>
                  </a:lnTo>
                  <a:lnTo>
                    <a:pt x="12" y="447"/>
                  </a:lnTo>
                  <a:lnTo>
                    <a:pt x="20" y="447"/>
                  </a:lnTo>
                  <a:lnTo>
                    <a:pt x="28" y="467"/>
                  </a:lnTo>
                  <a:lnTo>
                    <a:pt x="35" y="472"/>
                  </a:lnTo>
                  <a:lnTo>
                    <a:pt x="38" y="475"/>
                  </a:lnTo>
                  <a:lnTo>
                    <a:pt x="38" y="480"/>
                  </a:lnTo>
                  <a:lnTo>
                    <a:pt x="35" y="485"/>
                  </a:lnTo>
                  <a:lnTo>
                    <a:pt x="30" y="488"/>
                  </a:lnTo>
                  <a:lnTo>
                    <a:pt x="28" y="493"/>
                  </a:lnTo>
                  <a:lnTo>
                    <a:pt x="25" y="498"/>
                  </a:lnTo>
                  <a:lnTo>
                    <a:pt x="25" y="508"/>
                  </a:lnTo>
                  <a:lnTo>
                    <a:pt x="38" y="537"/>
                  </a:lnTo>
                  <a:lnTo>
                    <a:pt x="28" y="550"/>
                  </a:lnTo>
                  <a:lnTo>
                    <a:pt x="20" y="560"/>
                  </a:lnTo>
                  <a:lnTo>
                    <a:pt x="10" y="570"/>
                  </a:lnTo>
                  <a:lnTo>
                    <a:pt x="0" y="583"/>
                  </a:lnTo>
                  <a:lnTo>
                    <a:pt x="0" y="588"/>
                  </a:lnTo>
                  <a:lnTo>
                    <a:pt x="2" y="591"/>
                  </a:lnTo>
                  <a:lnTo>
                    <a:pt x="7" y="593"/>
                  </a:lnTo>
                  <a:lnTo>
                    <a:pt x="23" y="596"/>
                  </a:lnTo>
                  <a:lnTo>
                    <a:pt x="35" y="598"/>
                  </a:lnTo>
                  <a:lnTo>
                    <a:pt x="48" y="604"/>
                  </a:lnTo>
                  <a:lnTo>
                    <a:pt x="56" y="611"/>
                  </a:lnTo>
                  <a:lnTo>
                    <a:pt x="79" y="614"/>
                  </a:lnTo>
                  <a:lnTo>
                    <a:pt x="79" y="616"/>
                  </a:lnTo>
                  <a:lnTo>
                    <a:pt x="97" y="632"/>
                  </a:lnTo>
                  <a:lnTo>
                    <a:pt x="95" y="640"/>
                  </a:lnTo>
                  <a:lnTo>
                    <a:pt x="102" y="629"/>
                  </a:lnTo>
                  <a:lnTo>
                    <a:pt x="115" y="645"/>
                  </a:lnTo>
                  <a:lnTo>
                    <a:pt x="120" y="645"/>
                  </a:lnTo>
                  <a:lnTo>
                    <a:pt x="123" y="642"/>
                  </a:lnTo>
                  <a:lnTo>
                    <a:pt x="125" y="642"/>
                  </a:lnTo>
                  <a:lnTo>
                    <a:pt x="125" y="640"/>
                  </a:lnTo>
                  <a:lnTo>
                    <a:pt x="125" y="634"/>
                  </a:lnTo>
                  <a:lnTo>
                    <a:pt x="131" y="634"/>
                  </a:lnTo>
                  <a:lnTo>
                    <a:pt x="141" y="632"/>
                  </a:lnTo>
                  <a:lnTo>
                    <a:pt x="164" y="622"/>
                  </a:lnTo>
                  <a:lnTo>
                    <a:pt x="177" y="616"/>
                  </a:lnTo>
                  <a:lnTo>
                    <a:pt x="182" y="611"/>
                  </a:lnTo>
                  <a:lnTo>
                    <a:pt x="190" y="604"/>
                  </a:lnTo>
                  <a:lnTo>
                    <a:pt x="195" y="601"/>
                  </a:lnTo>
                  <a:lnTo>
                    <a:pt x="197" y="596"/>
                  </a:lnTo>
                  <a:lnTo>
                    <a:pt x="195" y="588"/>
                  </a:lnTo>
                  <a:lnTo>
                    <a:pt x="192" y="578"/>
                  </a:lnTo>
                  <a:lnTo>
                    <a:pt x="195" y="573"/>
                  </a:lnTo>
                  <a:lnTo>
                    <a:pt x="197" y="570"/>
                  </a:lnTo>
                  <a:lnTo>
                    <a:pt x="200" y="552"/>
                  </a:lnTo>
                  <a:lnTo>
                    <a:pt x="192" y="542"/>
                  </a:lnTo>
                  <a:lnTo>
                    <a:pt x="187" y="537"/>
                  </a:lnTo>
                  <a:lnTo>
                    <a:pt x="185" y="534"/>
                  </a:lnTo>
                  <a:lnTo>
                    <a:pt x="187" y="529"/>
                  </a:lnTo>
                  <a:lnTo>
                    <a:pt x="190" y="526"/>
                  </a:lnTo>
                  <a:lnTo>
                    <a:pt x="192" y="524"/>
                  </a:lnTo>
                  <a:lnTo>
                    <a:pt x="210" y="524"/>
                  </a:lnTo>
                  <a:lnTo>
                    <a:pt x="210" y="508"/>
                  </a:lnTo>
                  <a:lnTo>
                    <a:pt x="210" y="506"/>
                  </a:lnTo>
                  <a:lnTo>
                    <a:pt x="203" y="501"/>
                  </a:lnTo>
                  <a:lnTo>
                    <a:pt x="187" y="501"/>
                  </a:lnTo>
                  <a:lnTo>
                    <a:pt x="182" y="485"/>
                  </a:lnTo>
                  <a:lnTo>
                    <a:pt x="192" y="480"/>
                  </a:lnTo>
                  <a:lnTo>
                    <a:pt x="192" y="478"/>
                  </a:lnTo>
                  <a:lnTo>
                    <a:pt x="174" y="460"/>
                  </a:lnTo>
                  <a:lnTo>
                    <a:pt x="174" y="447"/>
                  </a:lnTo>
                  <a:lnTo>
                    <a:pt x="179" y="439"/>
                  </a:lnTo>
                  <a:lnTo>
                    <a:pt x="172" y="431"/>
                  </a:lnTo>
                  <a:lnTo>
                    <a:pt x="143" y="421"/>
                  </a:lnTo>
                  <a:lnTo>
                    <a:pt x="154" y="416"/>
                  </a:lnTo>
                  <a:lnTo>
                    <a:pt x="156" y="413"/>
                  </a:lnTo>
                  <a:lnTo>
                    <a:pt x="164" y="406"/>
                  </a:lnTo>
                  <a:lnTo>
                    <a:pt x="169" y="400"/>
                  </a:lnTo>
                  <a:lnTo>
                    <a:pt x="174" y="395"/>
                  </a:lnTo>
                  <a:lnTo>
                    <a:pt x="179" y="393"/>
                  </a:lnTo>
                  <a:lnTo>
                    <a:pt x="179" y="372"/>
                  </a:lnTo>
                  <a:lnTo>
                    <a:pt x="167" y="375"/>
                  </a:lnTo>
                  <a:lnTo>
                    <a:pt x="154" y="375"/>
                  </a:lnTo>
                  <a:lnTo>
                    <a:pt x="151" y="372"/>
                  </a:lnTo>
                  <a:lnTo>
                    <a:pt x="146" y="367"/>
                  </a:lnTo>
                  <a:lnTo>
                    <a:pt x="138" y="364"/>
                  </a:lnTo>
                  <a:lnTo>
                    <a:pt x="131" y="362"/>
                  </a:lnTo>
                </a:path>
                <a:path w="943" h="1259">
                  <a:moveTo>
                    <a:pt x="429" y="693"/>
                  </a:moveTo>
                  <a:lnTo>
                    <a:pt x="411" y="714"/>
                  </a:lnTo>
                  <a:lnTo>
                    <a:pt x="400" y="729"/>
                  </a:lnTo>
                  <a:lnTo>
                    <a:pt x="388" y="747"/>
                  </a:lnTo>
                  <a:lnTo>
                    <a:pt x="377" y="763"/>
                  </a:lnTo>
                  <a:lnTo>
                    <a:pt x="375" y="771"/>
                  </a:lnTo>
                  <a:lnTo>
                    <a:pt x="367" y="781"/>
                  </a:lnTo>
                  <a:lnTo>
                    <a:pt x="362" y="791"/>
                  </a:lnTo>
                  <a:lnTo>
                    <a:pt x="359" y="804"/>
                  </a:lnTo>
                  <a:lnTo>
                    <a:pt x="359" y="814"/>
                  </a:lnTo>
                  <a:lnTo>
                    <a:pt x="362" y="832"/>
                  </a:lnTo>
                  <a:lnTo>
                    <a:pt x="364" y="855"/>
                  </a:lnTo>
                  <a:lnTo>
                    <a:pt x="364" y="889"/>
                  </a:lnTo>
                  <a:lnTo>
                    <a:pt x="380" y="927"/>
                  </a:lnTo>
                  <a:lnTo>
                    <a:pt x="406" y="927"/>
                  </a:lnTo>
                  <a:lnTo>
                    <a:pt x="421" y="945"/>
                  </a:lnTo>
                  <a:lnTo>
                    <a:pt x="441" y="945"/>
                  </a:lnTo>
                  <a:lnTo>
                    <a:pt x="460" y="951"/>
                  </a:lnTo>
                  <a:lnTo>
                    <a:pt x="480" y="953"/>
                  </a:lnTo>
                  <a:lnTo>
                    <a:pt x="493" y="953"/>
                  </a:lnTo>
                  <a:lnTo>
                    <a:pt x="508" y="963"/>
                  </a:lnTo>
                  <a:lnTo>
                    <a:pt x="526" y="966"/>
                  </a:lnTo>
                  <a:lnTo>
                    <a:pt x="529" y="969"/>
                  </a:lnTo>
                  <a:lnTo>
                    <a:pt x="531" y="971"/>
                  </a:lnTo>
                  <a:lnTo>
                    <a:pt x="534" y="971"/>
                  </a:lnTo>
                  <a:lnTo>
                    <a:pt x="537" y="969"/>
                  </a:lnTo>
                  <a:lnTo>
                    <a:pt x="542" y="958"/>
                  </a:lnTo>
                  <a:lnTo>
                    <a:pt x="537" y="943"/>
                  </a:lnTo>
                  <a:lnTo>
                    <a:pt x="524" y="930"/>
                  </a:lnTo>
                  <a:lnTo>
                    <a:pt x="519" y="917"/>
                  </a:lnTo>
                  <a:lnTo>
                    <a:pt x="519" y="904"/>
                  </a:lnTo>
                  <a:lnTo>
                    <a:pt x="529" y="904"/>
                  </a:lnTo>
                  <a:lnTo>
                    <a:pt x="537" y="897"/>
                  </a:lnTo>
                  <a:lnTo>
                    <a:pt x="537" y="881"/>
                  </a:lnTo>
                  <a:lnTo>
                    <a:pt x="524" y="866"/>
                  </a:lnTo>
                  <a:lnTo>
                    <a:pt x="498" y="866"/>
                  </a:lnTo>
                  <a:lnTo>
                    <a:pt x="480" y="861"/>
                  </a:lnTo>
                  <a:lnTo>
                    <a:pt x="470" y="840"/>
                  </a:lnTo>
                  <a:lnTo>
                    <a:pt x="475" y="814"/>
                  </a:lnTo>
                  <a:lnTo>
                    <a:pt x="488" y="822"/>
                  </a:lnTo>
                  <a:lnTo>
                    <a:pt x="495" y="817"/>
                  </a:lnTo>
                  <a:lnTo>
                    <a:pt x="495" y="791"/>
                  </a:lnTo>
                  <a:lnTo>
                    <a:pt x="493" y="776"/>
                  </a:lnTo>
                  <a:lnTo>
                    <a:pt x="493" y="771"/>
                  </a:lnTo>
                  <a:lnTo>
                    <a:pt x="493" y="763"/>
                  </a:lnTo>
                  <a:lnTo>
                    <a:pt x="488" y="758"/>
                  </a:lnTo>
                  <a:lnTo>
                    <a:pt x="470" y="771"/>
                  </a:lnTo>
                  <a:lnTo>
                    <a:pt x="460" y="776"/>
                  </a:lnTo>
                  <a:lnTo>
                    <a:pt x="447" y="781"/>
                  </a:lnTo>
                  <a:lnTo>
                    <a:pt x="441" y="781"/>
                  </a:lnTo>
                  <a:lnTo>
                    <a:pt x="434" y="729"/>
                  </a:lnTo>
                  <a:lnTo>
                    <a:pt x="434" y="704"/>
                  </a:lnTo>
                  <a:lnTo>
                    <a:pt x="431" y="699"/>
                  </a:lnTo>
                  <a:lnTo>
                    <a:pt x="429" y="693"/>
                  </a:lnTo>
                </a:path>
                <a:path w="943" h="1259">
                  <a:moveTo>
                    <a:pt x="280" y="897"/>
                  </a:moveTo>
                  <a:lnTo>
                    <a:pt x="274" y="902"/>
                  </a:lnTo>
                  <a:lnTo>
                    <a:pt x="264" y="907"/>
                  </a:lnTo>
                  <a:lnTo>
                    <a:pt x="249" y="907"/>
                  </a:lnTo>
                  <a:lnTo>
                    <a:pt x="244" y="909"/>
                  </a:lnTo>
                  <a:lnTo>
                    <a:pt x="241" y="912"/>
                  </a:lnTo>
                  <a:lnTo>
                    <a:pt x="238" y="920"/>
                  </a:lnTo>
                  <a:lnTo>
                    <a:pt x="236" y="927"/>
                  </a:lnTo>
                  <a:lnTo>
                    <a:pt x="231" y="930"/>
                  </a:lnTo>
                  <a:lnTo>
                    <a:pt x="228" y="933"/>
                  </a:lnTo>
                  <a:lnTo>
                    <a:pt x="215" y="933"/>
                  </a:lnTo>
                  <a:lnTo>
                    <a:pt x="210" y="940"/>
                  </a:lnTo>
                  <a:lnTo>
                    <a:pt x="210" y="948"/>
                  </a:lnTo>
                  <a:lnTo>
                    <a:pt x="210" y="956"/>
                  </a:lnTo>
                  <a:lnTo>
                    <a:pt x="210" y="987"/>
                  </a:lnTo>
                  <a:lnTo>
                    <a:pt x="210" y="1030"/>
                  </a:lnTo>
                  <a:lnTo>
                    <a:pt x="215" y="1033"/>
                  </a:lnTo>
                  <a:lnTo>
                    <a:pt x="220" y="1043"/>
                  </a:lnTo>
                  <a:lnTo>
                    <a:pt x="220" y="1053"/>
                  </a:lnTo>
                  <a:lnTo>
                    <a:pt x="215" y="1074"/>
                  </a:lnTo>
                  <a:lnTo>
                    <a:pt x="210" y="1084"/>
                  </a:lnTo>
                  <a:lnTo>
                    <a:pt x="208" y="1105"/>
                  </a:lnTo>
                  <a:lnTo>
                    <a:pt x="197" y="1115"/>
                  </a:lnTo>
                  <a:lnTo>
                    <a:pt x="197" y="1118"/>
                  </a:lnTo>
                  <a:lnTo>
                    <a:pt x="220" y="1123"/>
                  </a:lnTo>
                  <a:lnTo>
                    <a:pt x="228" y="1128"/>
                  </a:lnTo>
                  <a:lnTo>
                    <a:pt x="233" y="1133"/>
                  </a:lnTo>
                  <a:lnTo>
                    <a:pt x="246" y="1164"/>
                  </a:lnTo>
                  <a:lnTo>
                    <a:pt x="259" y="1164"/>
                  </a:lnTo>
                  <a:lnTo>
                    <a:pt x="274" y="1151"/>
                  </a:lnTo>
                  <a:lnTo>
                    <a:pt x="285" y="1156"/>
                  </a:lnTo>
                  <a:lnTo>
                    <a:pt x="295" y="1172"/>
                  </a:lnTo>
                  <a:lnTo>
                    <a:pt x="298" y="1172"/>
                  </a:lnTo>
                  <a:lnTo>
                    <a:pt x="298" y="1159"/>
                  </a:lnTo>
                  <a:lnTo>
                    <a:pt x="303" y="1151"/>
                  </a:lnTo>
                  <a:lnTo>
                    <a:pt x="290" y="1133"/>
                  </a:lnTo>
                  <a:lnTo>
                    <a:pt x="287" y="1130"/>
                  </a:lnTo>
                  <a:lnTo>
                    <a:pt x="290" y="1125"/>
                  </a:lnTo>
                  <a:lnTo>
                    <a:pt x="292" y="1123"/>
                  </a:lnTo>
                  <a:lnTo>
                    <a:pt x="298" y="1120"/>
                  </a:lnTo>
                  <a:lnTo>
                    <a:pt x="321" y="1120"/>
                  </a:lnTo>
                  <a:lnTo>
                    <a:pt x="341" y="1133"/>
                  </a:lnTo>
                  <a:lnTo>
                    <a:pt x="346" y="1136"/>
                  </a:lnTo>
                  <a:lnTo>
                    <a:pt x="352" y="1138"/>
                  </a:lnTo>
                  <a:lnTo>
                    <a:pt x="362" y="1141"/>
                  </a:lnTo>
                  <a:lnTo>
                    <a:pt x="367" y="1138"/>
                  </a:lnTo>
                  <a:lnTo>
                    <a:pt x="370" y="1138"/>
                  </a:lnTo>
                  <a:lnTo>
                    <a:pt x="372" y="1123"/>
                  </a:lnTo>
                  <a:lnTo>
                    <a:pt x="375" y="1105"/>
                  </a:lnTo>
                  <a:lnTo>
                    <a:pt x="375" y="1094"/>
                  </a:lnTo>
                  <a:lnTo>
                    <a:pt x="375" y="1087"/>
                  </a:lnTo>
                  <a:lnTo>
                    <a:pt x="372" y="1084"/>
                  </a:lnTo>
                  <a:lnTo>
                    <a:pt x="370" y="1084"/>
                  </a:lnTo>
                  <a:lnTo>
                    <a:pt x="359" y="1092"/>
                  </a:lnTo>
                  <a:lnTo>
                    <a:pt x="362" y="1079"/>
                  </a:lnTo>
                  <a:lnTo>
                    <a:pt x="362" y="1071"/>
                  </a:lnTo>
                  <a:lnTo>
                    <a:pt x="359" y="1066"/>
                  </a:lnTo>
                  <a:lnTo>
                    <a:pt x="357" y="1058"/>
                  </a:lnTo>
                  <a:lnTo>
                    <a:pt x="352" y="1053"/>
                  </a:lnTo>
                  <a:lnTo>
                    <a:pt x="352" y="1048"/>
                  </a:lnTo>
                  <a:lnTo>
                    <a:pt x="354" y="1043"/>
                  </a:lnTo>
                  <a:lnTo>
                    <a:pt x="357" y="1041"/>
                  </a:lnTo>
                  <a:lnTo>
                    <a:pt x="364" y="1038"/>
                  </a:lnTo>
                  <a:lnTo>
                    <a:pt x="372" y="1028"/>
                  </a:lnTo>
                  <a:lnTo>
                    <a:pt x="377" y="1017"/>
                  </a:lnTo>
                  <a:lnTo>
                    <a:pt x="382" y="1012"/>
                  </a:lnTo>
                  <a:lnTo>
                    <a:pt x="382" y="999"/>
                  </a:lnTo>
                  <a:lnTo>
                    <a:pt x="382" y="966"/>
                  </a:lnTo>
                  <a:lnTo>
                    <a:pt x="380" y="956"/>
                  </a:lnTo>
                  <a:lnTo>
                    <a:pt x="377" y="945"/>
                  </a:lnTo>
                  <a:lnTo>
                    <a:pt x="372" y="938"/>
                  </a:lnTo>
                  <a:lnTo>
                    <a:pt x="372" y="935"/>
                  </a:lnTo>
                  <a:lnTo>
                    <a:pt x="357" y="899"/>
                  </a:lnTo>
                  <a:lnTo>
                    <a:pt x="323" y="899"/>
                  </a:lnTo>
                  <a:lnTo>
                    <a:pt x="310" y="902"/>
                  </a:lnTo>
                  <a:lnTo>
                    <a:pt x="305" y="907"/>
                  </a:lnTo>
                  <a:lnTo>
                    <a:pt x="295" y="907"/>
                  </a:lnTo>
                  <a:lnTo>
                    <a:pt x="287" y="902"/>
                  </a:lnTo>
                  <a:lnTo>
                    <a:pt x="285" y="897"/>
                  </a:lnTo>
                  <a:lnTo>
                    <a:pt x="280" y="897"/>
                  </a:lnTo>
                </a:path>
                <a:path w="943" h="1259">
                  <a:moveTo>
                    <a:pt x="205" y="604"/>
                  </a:moveTo>
                  <a:lnTo>
                    <a:pt x="203" y="609"/>
                  </a:lnTo>
                  <a:lnTo>
                    <a:pt x="203" y="611"/>
                  </a:lnTo>
                  <a:lnTo>
                    <a:pt x="195" y="611"/>
                  </a:lnTo>
                  <a:lnTo>
                    <a:pt x="190" y="616"/>
                  </a:lnTo>
                  <a:lnTo>
                    <a:pt x="187" y="619"/>
                  </a:lnTo>
                  <a:lnTo>
                    <a:pt x="185" y="624"/>
                  </a:lnTo>
                  <a:lnTo>
                    <a:pt x="182" y="624"/>
                  </a:lnTo>
                  <a:lnTo>
                    <a:pt x="169" y="629"/>
                  </a:lnTo>
                  <a:lnTo>
                    <a:pt x="149" y="640"/>
                  </a:lnTo>
                  <a:lnTo>
                    <a:pt x="136" y="645"/>
                  </a:lnTo>
                  <a:lnTo>
                    <a:pt x="131" y="650"/>
                  </a:lnTo>
                  <a:lnTo>
                    <a:pt x="128" y="652"/>
                  </a:lnTo>
                  <a:lnTo>
                    <a:pt x="123" y="655"/>
                  </a:lnTo>
                  <a:lnTo>
                    <a:pt x="120" y="657"/>
                  </a:lnTo>
                  <a:lnTo>
                    <a:pt x="113" y="657"/>
                  </a:lnTo>
                  <a:lnTo>
                    <a:pt x="110" y="652"/>
                  </a:lnTo>
                  <a:lnTo>
                    <a:pt x="102" y="645"/>
                  </a:lnTo>
                  <a:lnTo>
                    <a:pt x="97" y="655"/>
                  </a:lnTo>
                  <a:lnTo>
                    <a:pt x="82" y="645"/>
                  </a:lnTo>
                  <a:lnTo>
                    <a:pt x="84" y="634"/>
                  </a:lnTo>
                  <a:lnTo>
                    <a:pt x="74" y="624"/>
                  </a:lnTo>
                  <a:lnTo>
                    <a:pt x="59" y="622"/>
                  </a:lnTo>
                  <a:lnTo>
                    <a:pt x="59" y="627"/>
                  </a:lnTo>
                  <a:lnTo>
                    <a:pt x="53" y="632"/>
                  </a:lnTo>
                  <a:lnTo>
                    <a:pt x="41" y="640"/>
                  </a:lnTo>
                  <a:lnTo>
                    <a:pt x="38" y="645"/>
                  </a:lnTo>
                  <a:lnTo>
                    <a:pt x="33" y="650"/>
                  </a:lnTo>
                  <a:lnTo>
                    <a:pt x="30" y="665"/>
                  </a:lnTo>
                  <a:lnTo>
                    <a:pt x="25" y="699"/>
                  </a:lnTo>
                  <a:lnTo>
                    <a:pt x="23" y="714"/>
                  </a:lnTo>
                  <a:lnTo>
                    <a:pt x="25" y="724"/>
                  </a:lnTo>
                  <a:lnTo>
                    <a:pt x="28" y="732"/>
                  </a:lnTo>
                  <a:lnTo>
                    <a:pt x="33" y="742"/>
                  </a:lnTo>
                  <a:lnTo>
                    <a:pt x="38" y="750"/>
                  </a:lnTo>
                  <a:lnTo>
                    <a:pt x="56" y="765"/>
                  </a:lnTo>
                  <a:lnTo>
                    <a:pt x="64" y="768"/>
                  </a:lnTo>
                  <a:lnTo>
                    <a:pt x="74" y="771"/>
                  </a:lnTo>
                  <a:lnTo>
                    <a:pt x="82" y="773"/>
                  </a:lnTo>
                  <a:lnTo>
                    <a:pt x="92" y="778"/>
                  </a:lnTo>
                  <a:lnTo>
                    <a:pt x="105" y="789"/>
                  </a:lnTo>
                  <a:lnTo>
                    <a:pt x="120" y="799"/>
                  </a:lnTo>
                  <a:lnTo>
                    <a:pt x="131" y="799"/>
                  </a:lnTo>
                  <a:lnTo>
                    <a:pt x="143" y="791"/>
                  </a:lnTo>
                  <a:lnTo>
                    <a:pt x="154" y="789"/>
                  </a:lnTo>
                  <a:lnTo>
                    <a:pt x="159" y="789"/>
                  </a:lnTo>
                  <a:lnTo>
                    <a:pt x="164" y="786"/>
                  </a:lnTo>
                  <a:lnTo>
                    <a:pt x="164" y="783"/>
                  </a:lnTo>
                  <a:lnTo>
                    <a:pt x="164" y="773"/>
                  </a:lnTo>
                  <a:lnTo>
                    <a:pt x="164" y="765"/>
                  </a:lnTo>
                  <a:lnTo>
                    <a:pt x="164" y="758"/>
                  </a:lnTo>
                  <a:lnTo>
                    <a:pt x="169" y="755"/>
                  </a:lnTo>
                  <a:lnTo>
                    <a:pt x="174" y="753"/>
                  </a:lnTo>
                  <a:lnTo>
                    <a:pt x="179" y="753"/>
                  </a:lnTo>
                  <a:lnTo>
                    <a:pt x="195" y="760"/>
                  </a:lnTo>
                  <a:lnTo>
                    <a:pt x="208" y="771"/>
                  </a:lnTo>
                  <a:lnTo>
                    <a:pt x="215" y="771"/>
                  </a:lnTo>
                  <a:lnTo>
                    <a:pt x="220" y="763"/>
                  </a:lnTo>
                  <a:lnTo>
                    <a:pt x="231" y="755"/>
                  </a:lnTo>
                  <a:lnTo>
                    <a:pt x="241" y="747"/>
                  </a:lnTo>
                  <a:lnTo>
                    <a:pt x="246" y="747"/>
                  </a:lnTo>
                  <a:lnTo>
                    <a:pt x="251" y="750"/>
                  </a:lnTo>
                  <a:lnTo>
                    <a:pt x="256" y="747"/>
                  </a:lnTo>
                  <a:lnTo>
                    <a:pt x="264" y="740"/>
                  </a:lnTo>
                  <a:lnTo>
                    <a:pt x="272" y="737"/>
                  </a:lnTo>
                  <a:lnTo>
                    <a:pt x="282" y="735"/>
                  </a:lnTo>
                  <a:lnTo>
                    <a:pt x="295" y="732"/>
                  </a:lnTo>
                  <a:lnTo>
                    <a:pt x="300" y="729"/>
                  </a:lnTo>
                  <a:lnTo>
                    <a:pt x="285" y="709"/>
                  </a:lnTo>
                  <a:lnTo>
                    <a:pt x="282" y="706"/>
                  </a:lnTo>
                  <a:lnTo>
                    <a:pt x="282" y="701"/>
                  </a:lnTo>
                  <a:lnTo>
                    <a:pt x="285" y="696"/>
                  </a:lnTo>
                  <a:lnTo>
                    <a:pt x="287" y="688"/>
                  </a:lnTo>
                  <a:lnTo>
                    <a:pt x="287" y="683"/>
                  </a:lnTo>
                  <a:lnTo>
                    <a:pt x="285" y="678"/>
                  </a:lnTo>
                  <a:lnTo>
                    <a:pt x="285" y="673"/>
                  </a:lnTo>
                  <a:lnTo>
                    <a:pt x="282" y="665"/>
                  </a:lnTo>
                  <a:lnTo>
                    <a:pt x="285" y="655"/>
                  </a:lnTo>
                  <a:lnTo>
                    <a:pt x="285" y="652"/>
                  </a:lnTo>
                  <a:lnTo>
                    <a:pt x="290" y="652"/>
                  </a:lnTo>
                  <a:lnTo>
                    <a:pt x="300" y="655"/>
                  </a:lnTo>
                  <a:lnTo>
                    <a:pt x="310" y="657"/>
                  </a:lnTo>
                  <a:lnTo>
                    <a:pt x="303" y="650"/>
                  </a:lnTo>
                  <a:lnTo>
                    <a:pt x="300" y="645"/>
                  </a:lnTo>
                  <a:lnTo>
                    <a:pt x="298" y="637"/>
                  </a:lnTo>
                  <a:lnTo>
                    <a:pt x="298" y="627"/>
                  </a:lnTo>
                  <a:lnTo>
                    <a:pt x="287" y="624"/>
                  </a:lnTo>
                  <a:lnTo>
                    <a:pt x="280" y="619"/>
                  </a:lnTo>
                  <a:lnTo>
                    <a:pt x="274" y="614"/>
                  </a:lnTo>
                  <a:lnTo>
                    <a:pt x="269" y="609"/>
                  </a:lnTo>
                  <a:lnTo>
                    <a:pt x="238" y="609"/>
                  </a:lnTo>
                  <a:lnTo>
                    <a:pt x="205" y="604"/>
                  </a:lnTo>
                </a:path>
                <a:path w="943" h="1259">
                  <a:moveTo>
                    <a:pt x="765" y="1107"/>
                  </a:moveTo>
                  <a:lnTo>
                    <a:pt x="763" y="1112"/>
                  </a:lnTo>
                  <a:lnTo>
                    <a:pt x="758" y="1125"/>
                  </a:lnTo>
                  <a:lnTo>
                    <a:pt x="758" y="1130"/>
                  </a:lnTo>
                  <a:lnTo>
                    <a:pt x="758" y="1148"/>
                  </a:lnTo>
                  <a:lnTo>
                    <a:pt x="745" y="1161"/>
                  </a:lnTo>
                  <a:lnTo>
                    <a:pt x="737" y="1161"/>
                  </a:lnTo>
                  <a:lnTo>
                    <a:pt x="729" y="1174"/>
                  </a:lnTo>
                  <a:lnTo>
                    <a:pt x="729" y="1197"/>
                  </a:lnTo>
                  <a:lnTo>
                    <a:pt x="714" y="1202"/>
                  </a:lnTo>
                  <a:lnTo>
                    <a:pt x="701" y="1205"/>
                  </a:lnTo>
                  <a:lnTo>
                    <a:pt x="701" y="1226"/>
                  </a:lnTo>
                  <a:lnTo>
                    <a:pt x="714" y="1226"/>
                  </a:lnTo>
                  <a:lnTo>
                    <a:pt x="724" y="1228"/>
                  </a:lnTo>
                  <a:lnTo>
                    <a:pt x="727" y="1231"/>
                  </a:lnTo>
                  <a:lnTo>
                    <a:pt x="732" y="1231"/>
                  </a:lnTo>
                  <a:lnTo>
                    <a:pt x="740" y="1233"/>
                  </a:lnTo>
                  <a:lnTo>
                    <a:pt x="742" y="1233"/>
                  </a:lnTo>
                  <a:lnTo>
                    <a:pt x="745" y="1238"/>
                  </a:lnTo>
                  <a:lnTo>
                    <a:pt x="752" y="1241"/>
                  </a:lnTo>
                  <a:lnTo>
                    <a:pt x="758" y="1238"/>
                  </a:lnTo>
                  <a:lnTo>
                    <a:pt x="763" y="1241"/>
                  </a:lnTo>
                  <a:lnTo>
                    <a:pt x="770" y="1244"/>
                  </a:lnTo>
                  <a:lnTo>
                    <a:pt x="776" y="1249"/>
                  </a:lnTo>
                  <a:lnTo>
                    <a:pt x="783" y="1251"/>
                  </a:lnTo>
                  <a:lnTo>
                    <a:pt x="791" y="1251"/>
                  </a:lnTo>
                  <a:lnTo>
                    <a:pt x="796" y="1256"/>
                  </a:lnTo>
                  <a:lnTo>
                    <a:pt x="804" y="1259"/>
                  </a:lnTo>
                  <a:lnTo>
                    <a:pt x="806" y="1259"/>
                  </a:lnTo>
                  <a:lnTo>
                    <a:pt x="814" y="1256"/>
                  </a:lnTo>
                  <a:lnTo>
                    <a:pt x="822" y="1251"/>
                  </a:lnTo>
                  <a:lnTo>
                    <a:pt x="824" y="1246"/>
                  </a:lnTo>
                  <a:lnTo>
                    <a:pt x="827" y="1244"/>
                  </a:lnTo>
                  <a:lnTo>
                    <a:pt x="840" y="1233"/>
                  </a:lnTo>
                  <a:lnTo>
                    <a:pt x="845" y="1226"/>
                  </a:lnTo>
                  <a:lnTo>
                    <a:pt x="853" y="1223"/>
                  </a:lnTo>
                  <a:lnTo>
                    <a:pt x="858" y="1223"/>
                  </a:lnTo>
                  <a:lnTo>
                    <a:pt x="863" y="1220"/>
                  </a:lnTo>
                  <a:lnTo>
                    <a:pt x="868" y="1220"/>
                  </a:lnTo>
                  <a:lnTo>
                    <a:pt x="884" y="1215"/>
                  </a:lnTo>
                  <a:lnTo>
                    <a:pt x="894" y="1213"/>
                  </a:lnTo>
                  <a:lnTo>
                    <a:pt x="907" y="1210"/>
                  </a:lnTo>
                  <a:lnTo>
                    <a:pt x="919" y="1202"/>
                  </a:lnTo>
                  <a:lnTo>
                    <a:pt x="919" y="1200"/>
                  </a:lnTo>
                  <a:lnTo>
                    <a:pt x="937" y="1184"/>
                  </a:lnTo>
                  <a:lnTo>
                    <a:pt x="943" y="1187"/>
                  </a:lnTo>
                  <a:lnTo>
                    <a:pt x="940" y="1172"/>
                  </a:lnTo>
                  <a:lnTo>
                    <a:pt x="930" y="1159"/>
                  </a:lnTo>
                  <a:lnTo>
                    <a:pt x="912" y="1148"/>
                  </a:lnTo>
                  <a:lnTo>
                    <a:pt x="901" y="1148"/>
                  </a:lnTo>
                  <a:lnTo>
                    <a:pt x="876" y="1146"/>
                  </a:lnTo>
                  <a:lnTo>
                    <a:pt x="858" y="1141"/>
                  </a:lnTo>
                  <a:lnTo>
                    <a:pt x="848" y="1130"/>
                  </a:lnTo>
                  <a:lnTo>
                    <a:pt x="845" y="1130"/>
                  </a:lnTo>
                  <a:lnTo>
                    <a:pt x="842" y="1118"/>
                  </a:lnTo>
                  <a:lnTo>
                    <a:pt x="842" y="1115"/>
                  </a:lnTo>
                  <a:lnTo>
                    <a:pt x="840" y="1115"/>
                  </a:lnTo>
                  <a:lnTo>
                    <a:pt x="832" y="1118"/>
                  </a:lnTo>
                  <a:lnTo>
                    <a:pt x="796" y="1118"/>
                  </a:lnTo>
                  <a:lnTo>
                    <a:pt x="783" y="1110"/>
                  </a:lnTo>
                  <a:lnTo>
                    <a:pt x="768" y="1107"/>
                  </a:lnTo>
                  <a:lnTo>
                    <a:pt x="765" y="1107"/>
                  </a:lnTo>
                </a:path>
                <a:path w="943" h="1259">
                  <a:moveTo>
                    <a:pt x="303" y="0"/>
                  </a:moveTo>
                  <a:lnTo>
                    <a:pt x="290" y="5"/>
                  </a:lnTo>
                  <a:lnTo>
                    <a:pt x="272" y="12"/>
                  </a:lnTo>
                  <a:lnTo>
                    <a:pt x="269" y="17"/>
                  </a:lnTo>
                  <a:lnTo>
                    <a:pt x="262" y="23"/>
                  </a:lnTo>
                  <a:lnTo>
                    <a:pt x="251" y="30"/>
                  </a:lnTo>
                  <a:lnTo>
                    <a:pt x="249" y="46"/>
                  </a:lnTo>
                  <a:lnTo>
                    <a:pt x="244" y="59"/>
                  </a:lnTo>
                  <a:lnTo>
                    <a:pt x="244" y="69"/>
                  </a:lnTo>
                  <a:lnTo>
                    <a:pt x="246" y="74"/>
                  </a:lnTo>
                  <a:lnTo>
                    <a:pt x="256" y="82"/>
                  </a:lnTo>
                  <a:lnTo>
                    <a:pt x="264" y="87"/>
                  </a:lnTo>
                  <a:lnTo>
                    <a:pt x="269" y="95"/>
                  </a:lnTo>
                  <a:lnTo>
                    <a:pt x="282" y="107"/>
                  </a:lnTo>
                  <a:lnTo>
                    <a:pt x="295" y="125"/>
                  </a:lnTo>
                  <a:lnTo>
                    <a:pt x="300" y="133"/>
                  </a:lnTo>
                  <a:lnTo>
                    <a:pt x="303" y="141"/>
                  </a:lnTo>
                  <a:lnTo>
                    <a:pt x="316" y="149"/>
                  </a:lnTo>
                  <a:lnTo>
                    <a:pt x="331" y="156"/>
                  </a:lnTo>
                  <a:lnTo>
                    <a:pt x="354" y="154"/>
                  </a:lnTo>
                  <a:lnTo>
                    <a:pt x="380" y="138"/>
                  </a:lnTo>
                  <a:lnTo>
                    <a:pt x="382" y="133"/>
                  </a:lnTo>
                  <a:lnTo>
                    <a:pt x="385" y="131"/>
                  </a:lnTo>
                  <a:lnTo>
                    <a:pt x="390" y="128"/>
                  </a:lnTo>
                  <a:lnTo>
                    <a:pt x="403" y="128"/>
                  </a:lnTo>
                  <a:lnTo>
                    <a:pt x="424" y="131"/>
                  </a:lnTo>
                  <a:lnTo>
                    <a:pt x="431" y="128"/>
                  </a:lnTo>
                  <a:lnTo>
                    <a:pt x="452" y="128"/>
                  </a:lnTo>
                  <a:lnTo>
                    <a:pt x="452" y="123"/>
                  </a:lnTo>
                  <a:lnTo>
                    <a:pt x="447" y="107"/>
                  </a:lnTo>
                  <a:lnTo>
                    <a:pt x="447" y="95"/>
                  </a:lnTo>
                  <a:lnTo>
                    <a:pt x="439" y="84"/>
                  </a:lnTo>
                  <a:lnTo>
                    <a:pt x="436" y="77"/>
                  </a:lnTo>
                  <a:lnTo>
                    <a:pt x="434" y="74"/>
                  </a:lnTo>
                  <a:lnTo>
                    <a:pt x="434" y="71"/>
                  </a:lnTo>
                  <a:lnTo>
                    <a:pt x="429" y="59"/>
                  </a:lnTo>
                  <a:lnTo>
                    <a:pt x="431" y="41"/>
                  </a:lnTo>
                  <a:lnTo>
                    <a:pt x="439" y="17"/>
                  </a:lnTo>
                  <a:lnTo>
                    <a:pt x="434" y="2"/>
                  </a:lnTo>
                  <a:lnTo>
                    <a:pt x="426" y="5"/>
                  </a:lnTo>
                  <a:lnTo>
                    <a:pt x="408" y="15"/>
                  </a:lnTo>
                  <a:lnTo>
                    <a:pt x="393" y="15"/>
                  </a:lnTo>
                  <a:lnTo>
                    <a:pt x="388" y="12"/>
                  </a:lnTo>
                  <a:lnTo>
                    <a:pt x="377" y="23"/>
                  </a:lnTo>
                  <a:lnTo>
                    <a:pt x="357" y="23"/>
                  </a:lnTo>
                  <a:lnTo>
                    <a:pt x="331" y="20"/>
                  </a:lnTo>
                  <a:lnTo>
                    <a:pt x="303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4" name="path"/>
            <p:cNvSpPr/>
            <p:nvPr/>
          </p:nvSpPr>
          <p:spPr>
            <a:xfrm>
              <a:off x="868122" y="801395"/>
              <a:ext cx="182765" cy="171386"/>
            </a:xfrm>
            <a:custGeom>
              <a:avLst/>
              <a:gdLst/>
              <a:ahLst/>
              <a:cxnLst/>
              <a:rect l="0" t="0" r="0" b="0"/>
              <a:pathLst>
                <a:path w="287" h="269">
                  <a:moveTo>
                    <a:pt x="92" y="0"/>
                  </a:moveTo>
                  <a:lnTo>
                    <a:pt x="84" y="2"/>
                  </a:lnTo>
                  <a:lnTo>
                    <a:pt x="71" y="5"/>
                  </a:lnTo>
                  <a:lnTo>
                    <a:pt x="59" y="10"/>
                  </a:lnTo>
                  <a:lnTo>
                    <a:pt x="56" y="12"/>
                  </a:lnTo>
                  <a:lnTo>
                    <a:pt x="53" y="15"/>
                  </a:lnTo>
                  <a:lnTo>
                    <a:pt x="51" y="20"/>
                  </a:lnTo>
                  <a:lnTo>
                    <a:pt x="51" y="23"/>
                  </a:lnTo>
                  <a:lnTo>
                    <a:pt x="48" y="23"/>
                  </a:lnTo>
                  <a:lnTo>
                    <a:pt x="43" y="25"/>
                  </a:lnTo>
                  <a:lnTo>
                    <a:pt x="38" y="25"/>
                  </a:lnTo>
                  <a:lnTo>
                    <a:pt x="30" y="33"/>
                  </a:lnTo>
                  <a:lnTo>
                    <a:pt x="28" y="35"/>
                  </a:lnTo>
                  <a:lnTo>
                    <a:pt x="23" y="38"/>
                  </a:lnTo>
                  <a:lnTo>
                    <a:pt x="18" y="43"/>
                  </a:lnTo>
                  <a:lnTo>
                    <a:pt x="5" y="48"/>
                  </a:lnTo>
                  <a:lnTo>
                    <a:pt x="5" y="53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12" y="77"/>
                  </a:lnTo>
                  <a:lnTo>
                    <a:pt x="28" y="74"/>
                  </a:lnTo>
                  <a:lnTo>
                    <a:pt x="38" y="74"/>
                  </a:lnTo>
                  <a:lnTo>
                    <a:pt x="41" y="77"/>
                  </a:lnTo>
                  <a:lnTo>
                    <a:pt x="43" y="84"/>
                  </a:lnTo>
                  <a:lnTo>
                    <a:pt x="41" y="92"/>
                  </a:lnTo>
                  <a:lnTo>
                    <a:pt x="33" y="120"/>
                  </a:lnTo>
                  <a:lnTo>
                    <a:pt x="35" y="128"/>
                  </a:lnTo>
                  <a:lnTo>
                    <a:pt x="43" y="143"/>
                  </a:lnTo>
                  <a:lnTo>
                    <a:pt x="48" y="151"/>
                  </a:lnTo>
                  <a:lnTo>
                    <a:pt x="51" y="154"/>
                  </a:lnTo>
                  <a:lnTo>
                    <a:pt x="56" y="159"/>
                  </a:lnTo>
                  <a:lnTo>
                    <a:pt x="59" y="169"/>
                  </a:lnTo>
                  <a:lnTo>
                    <a:pt x="61" y="179"/>
                  </a:lnTo>
                  <a:lnTo>
                    <a:pt x="64" y="185"/>
                  </a:lnTo>
                  <a:lnTo>
                    <a:pt x="69" y="187"/>
                  </a:lnTo>
                  <a:lnTo>
                    <a:pt x="77" y="190"/>
                  </a:lnTo>
                  <a:lnTo>
                    <a:pt x="79" y="195"/>
                  </a:lnTo>
                  <a:lnTo>
                    <a:pt x="79" y="197"/>
                  </a:lnTo>
                  <a:lnTo>
                    <a:pt x="82" y="210"/>
                  </a:lnTo>
                  <a:lnTo>
                    <a:pt x="84" y="221"/>
                  </a:lnTo>
                  <a:lnTo>
                    <a:pt x="87" y="223"/>
                  </a:lnTo>
                  <a:lnTo>
                    <a:pt x="89" y="226"/>
                  </a:lnTo>
                  <a:lnTo>
                    <a:pt x="95" y="231"/>
                  </a:lnTo>
                  <a:lnTo>
                    <a:pt x="97" y="233"/>
                  </a:lnTo>
                  <a:lnTo>
                    <a:pt x="100" y="236"/>
                  </a:lnTo>
                  <a:lnTo>
                    <a:pt x="105" y="239"/>
                  </a:lnTo>
                  <a:lnTo>
                    <a:pt x="115" y="241"/>
                  </a:lnTo>
                  <a:lnTo>
                    <a:pt x="115" y="218"/>
                  </a:lnTo>
                  <a:lnTo>
                    <a:pt x="128" y="215"/>
                  </a:lnTo>
                  <a:lnTo>
                    <a:pt x="149" y="221"/>
                  </a:lnTo>
                  <a:lnTo>
                    <a:pt x="161" y="218"/>
                  </a:lnTo>
                  <a:lnTo>
                    <a:pt x="167" y="213"/>
                  </a:lnTo>
                  <a:lnTo>
                    <a:pt x="174" y="210"/>
                  </a:lnTo>
                  <a:lnTo>
                    <a:pt x="185" y="213"/>
                  </a:lnTo>
                  <a:lnTo>
                    <a:pt x="192" y="218"/>
                  </a:lnTo>
                  <a:lnTo>
                    <a:pt x="200" y="231"/>
                  </a:lnTo>
                  <a:lnTo>
                    <a:pt x="202" y="231"/>
                  </a:lnTo>
                  <a:lnTo>
                    <a:pt x="213" y="244"/>
                  </a:lnTo>
                  <a:lnTo>
                    <a:pt x="228" y="262"/>
                  </a:lnTo>
                  <a:lnTo>
                    <a:pt x="236" y="269"/>
                  </a:lnTo>
                  <a:lnTo>
                    <a:pt x="249" y="257"/>
                  </a:lnTo>
                  <a:lnTo>
                    <a:pt x="251" y="254"/>
                  </a:lnTo>
                  <a:lnTo>
                    <a:pt x="264" y="246"/>
                  </a:lnTo>
                  <a:lnTo>
                    <a:pt x="272" y="244"/>
                  </a:lnTo>
                  <a:lnTo>
                    <a:pt x="277" y="233"/>
                  </a:lnTo>
                  <a:lnTo>
                    <a:pt x="277" y="221"/>
                  </a:lnTo>
                  <a:lnTo>
                    <a:pt x="274" y="218"/>
                  </a:lnTo>
                  <a:lnTo>
                    <a:pt x="259" y="218"/>
                  </a:lnTo>
                  <a:lnTo>
                    <a:pt x="256" y="213"/>
                  </a:lnTo>
                  <a:lnTo>
                    <a:pt x="251" y="208"/>
                  </a:lnTo>
                  <a:lnTo>
                    <a:pt x="249" y="203"/>
                  </a:lnTo>
                  <a:lnTo>
                    <a:pt x="249" y="192"/>
                  </a:lnTo>
                  <a:lnTo>
                    <a:pt x="251" y="182"/>
                  </a:lnTo>
                  <a:lnTo>
                    <a:pt x="254" y="177"/>
                  </a:lnTo>
                  <a:lnTo>
                    <a:pt x="254" y="174"/>
                  </a:lnTo>
                  <a:lnTo>
                    <a:pt x="269" y="169"/>
                  </a:lnTo>
                  <a:lnTo>
                    <a:pt x="277" y="169"/>
                  </a:lnTo>
                  <a:lnTo>
                    <a:pt x="287" y="161"/>
                  </a:lnTo>
                  <a:lnTo>
                    <a:pt x="285" y="156"/>
                  </a:lnTo>
                  <a:lnTo>
                    <a:pt x="267" y="149"/>
                  </a:lnTo>
                  <a:lnTo>
                    <a:pt x="238" y="149"/>
                  </a:lnTo>
                  <a:lnTo>
                    <a:pt x="231" y="146"/>
                  </a:lnTo>
                  <a:lnTo>
                    <a:pt x="220" y="138"/>
                  </a:lnTo>
                  <a:lnTo>
                    <a:pt x="210" y="128"/>
                  </a:lnTo>
                  <a:lnTo>
                    <a:pt x="202" y="123"/>
                  </a:lnTo>
                  <a:lnTo>
                    <a:pt x="185" y="107"/>
                  </a:lnTo>
                  <a:lnTo>
                    <a:pt x="164" y="97"/>
                  </a:lnTo>
                  <a:lnTo>
                    <a:pt x="161" y="92"/>
                  </a:lnTo>
                  <a:lnTo>
                    <a:pt x="156" y="82"/>
                  </a:lnTo>
                  <a:lnTo>
                    <a:pt x="149" y="48"/>
                  </a:lnTo>
                  <a:lnTo>
                    <a:pt x="149" y="46"/>
                  </a:lnTo>
                  <a:lnTo>
                    <a:pt x="161" y="23"/>
                  </a:lnTo>
                  <a:lnTo>
                    <a:pt x="146" y="15"/>
                  </a:lnTo>
                  <a:lnTo>
                    <a:pt x="120" y="20"/>
                  </a:lnTo>
                  <a:lnTo>
                    <a:pt x="120" y="15"/>
                  </a:lnTo>
                  <a:lnTo>
                    <a:pt x="118" y="10"/>
                  </a:lnTo>
                  <a:lnTo>
                    <a:pt x="113" y="5"/>
                  </a:lnTo>
                  <a:lnTo>
                    <a:pt x="107" y="2"/>
                  </a:lnTo>
                  <a:lnTo>
                    <a:pt x="100" y="0"/>
                  </a:lnTo>
                  <a:lnTo>
                    <a:pt x="92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6" name="path"/>
            <p:cNvSpPr/>
            <p:nvPr/>
          </p:nvSpPr>
          <p:spPr>
            <a:xfrm>
              <a:off x="1132472" y="1540776"/>
              <a:ext cx="690257" cy="701852"/>
            </a:xfrm>
            <a:custGeom>
              <a:avLst/>
              <a:gdLst/>
              <a:ahLst/>
              <a:cxnLst/>
              <a:rect l="0" t="0" r="0" b="0"/>
              <a:pathLst>
                <a:path w="1087" h="1105">
                  <a:moveTo>
                    <a:pt x="627" y="871"/>
                  </a:moveTo>
                  <a:lnTo>
                    <a:pt x="619" y="881"/>
                  </a:lnTo>
                  <a:lnTo>
                    <a:pt x="614" y="897"/>
                  </a:lnTo>
                  <a:lnTo>
                    <a:pt x="598" y="907"/>
                  </a:lnTo>
                  <a:lnTo>
                    <a:pt x="585" y="922"/>
                  </a:lnTo>
                  <a:lnTo>
                    <a:pt x="573" y="927"/>
                  </a:lnTo>
                  <a:lnTo>
                    <a:pt x="557" y="945"/>
                  </a:lnTo>
                  <a:lnTo>
                    <a:pt x="567" y="951"/>
                  </a:lnTo>
                  <a:lnTo>
                    <a:pt x="567" y="974"/>
                  </a:lnTo>
                  <a:lnTo>
                    <a:pt x="555" y="987"/>
                  </a:lnTo>
                  <a:lnTo>
                    <a:pt x="544" y="984"/>
                  </a:lnTo>
                  <a:lnTo>
                    <a:pt x="547" y="999"/>
                  </a:lnTo>
                  <a:lnTo>
                    <a:pt x="549" y="1015"/>
                  </a:lnTo>
                  <a:lnTo>
                    <a:pt x="552" y="1028"/>
                  </a:lnTo>
                  <a:lnTo>
                    <a:pt x="555" y="1033"/>
                  </a:lnTo>
                  <a:lnTo>
                    <a:pt x="557" y="1035"/>
                  </a:lnTo>
                  <a:lnTo>
                    <a:pt x="555" y="1038"/>
                  </a:lnTo>
                  <a:lnTo>
                    <a:pt x="596" y="1030"/>
                  </a:lnTo>
                  <a:lnTo>
                    <a:pt x="629" y="1023"/>
                  </a:lnTo>
                  <a:lnTo>
                    <a:pt x="655" y="1017"/>
                  </a:lnTo>
                  <a:lnTo>
                    <a:pt x="668" y="1015"/>
                  </a:lnTo>
                  <a:lnTo>
                    <a:pt x="686" y="1012"/>
                  </a:lnTo>
                  <a:lnTo>
                    <a:pt x="722" y="1010"/>
                  </a:lnTo>
                  <a:lnTo>
                    <a:pt x="742" y="1010"/>
                  </a:lnTo>
                  <a:lnTo>
                    <a:pt x="742" y="981"/>
                  </a:lnTo>
                  <a:lnTo>
                    <a:pt x="740" y="971"/>
                  </a:lnTo>
                  <a:lnTo>
                    <a:pt x="740" y="966"/>
                  </a:lnTo>
                  <a:lnTo>
                    <a:pt x="742" y="958"/>
                  </a:lnTo>
                  <a:lnTo>
                    <a:pt x="745" y="951"/>
                  </a:lnTo>
                  <a:lnTo>
                    <a:pt x="745" y="938"/>
                  </a:lnTo>
                  <a:lnTo>
                    <a:pt x="732" y="935"/>
                  </a:lnTo>
                  <a:lnTo>
                    <a:pt x="714" y="927"/>
                  </a:lnTo>
                  <a:lnTo>
                    <a:pt x="686" y="917"/>
                  </a:lnTo>
                  <a:lnTo>
                    <a:pt x="665" y="897"/>
                  </a:lnTo>
                  <a:lnTo>
                    <a:pt x="655" y="889"/>
                  </a:lnTo>
                  <a:lnTo>
                    <a:pt x="639" y="884"/>
                  </a:lnTo>
                  <a:lnTo>
                    <a:pt x="637" y="884"/>
                  </a:lnTo>
                  <a:lnTo>
                    <a:pt x="637" y="881"/>
                  </a:lnTo>
                  <a:lnTo>
                    <a:pt x="627" y="871"/>
                  </a:lnTo>
                </a:path>
                <a:path w="1087" h="1105">
                  <a:moveTo>
                    <a:pt x="799" y="650"/>
                  </a:moveTo>
                  <a:lnTo>
                    <a:pt x="796" y="652"/>
                  </a:lnTo>
                  <a:lnTo>
                    <a:pt x="783" y="652"/>
                  </a:lnTo>
                  <a:lnTo>
                    <a:pt x="770" y="670"/>
                  </a:lnTo>
                  <a:lnTo>
                    <a:pt x="750" y="655"/>
                  </a:lnTo>
                  <a:lnTo>
                    <a:pt x="745" y="665"/>
                  </a:lnTo>
                  <a:lnTo>
                    <a:pt x="765" y="694"/>
                  </a:lnTo>
                  <a:lnTo>
                    <a:pt x="770" y="706"/>
                  </a:lnTo>
                  <a:lnTo>
                    <a:pt x="786" y="714"/>
                  </a:lnTo>
                  <a:lnTo>
                    <a:pt x="791" y="727"/>
                  </a:lnTo>
                  <a:lnTo>
                    <a:pt x="791" y="742"/>
                  </a:lnTo>
                  <a:lnTo>
                    <a:pt x="781" y="763"/>
                  </a:lnTo>
                  <a:lnTo>
                    <a:pt x="758" y="768"/>
                  </a:lnTo>
                  <a:lnTo>
                    <a:pt x="745" y="778"/>
                  </a:lnTo>
                  <a:lnTo>
                    <a:pt x="747" y="786"/>
                  </a:lnTo>
                  <a:lnTo>
                    <a:pt x="752" y="789"/>
                  </a:lnTo>
                  <a:lnTo>
                    <a:pt x="768" y="794"/>
                  </a:lnTo>
                  <a:lnTo>
                    <a:pt x="778" y="794"/>
                  </a:lnTo>
                  <a:lnTo>
                    <a:pt x="788" y="799"/>
                  </a:lnTo>
                  <a:lnTo>
                    <a:pt x="796" y="801"/>
                  </a:lnTo>
                  <a:lnTo>
                    <a:pt x="806" y="807"/>
                  </a:lnTo>
                  <a:lnTo>
                    <a:pt x="812" y="812"/>
                  </a:lnTo>
                  <a:lnTo>
                    <a:pt x="817" y="819"/>
                  </a:lnTo>
                  <a:lnTo>
                    <a:pt x="814" y="827"/>
                  </a:lnTo>
                  <a:lnTo>
                    <a:pt x="812" y="837"/>
                  </a:lnTo>
                  <a:lnTo>
                    <a:pt x="801" y="853"/>
                  </a:lnTo>
                  <a:lnTo>
                    <a:pt x="806" y="861"/>
                  </a:lnTo>
                  <a:lnTo>
                    <a:pt x="814" y="863"/>
                  </a:lnTo>
                  <a:lnTo>
                    <a:pt x="819" y="863"/>
                  </a:lnTo>
                  <a:lnTo>
                    <a:pt x="822" y="866"/>
                  </a:lnTo>
                  <a:lnTo>
                    <a:pt x="837" y="866"/>
                  </a:lnTo>
                  <a:lnTo>
                    <a:pt x="860" y="861"/>
                  </a:lnTo>
                  <a:lnTo>
                    <a:pt x="886" y="866"/>
                  </a:lnTo>
                  <a:lnTo>
                    <a:pt x="884" y="876"/>
                  </a:lnTo>
                  <a:lnTo>
                    <a:pt x="860" y="871"/>
                  </a:lnTo>
                  <a:lnTo>
                    <a:pt x="840" y="876"/>
                  </a:lnTo>
                  <a:lnTo>
                    <a:pt x="822" y="876"/>
                  </a:lnTo>
                  <a:lnTo>
                    <a:pt x="817" y="873"/>
                  </a:lnTo>
                  <a:lnTo>
                    <a:pt x="809" y="873"/>
                  </a:lnTo>
                  <a:lnTo>
                    <a:pt x="801" y="871"/>
                  </a:lnTo>
                  <a:lnTo>
                    <a:pt x="794" y="863"/>
                  </a:lnTo>
                  <a:lnTo>
                    <a:pt x="791" y="876"/>
                  </a:lnTo>
                  <a:lnTo>
                    <a:pt x="770" y="907"/>
                  </a:lnTo>
                  <a:lnTo>
                    <a:pt x="765" y="912"/>
                  </a:lnTo>
                  <a:lnTo>
                    <a:pt x="763" y="925"/>
                  </a:lnTo>
                  <a:lnTo>
                    <a:pt x="760" y="933"/>
                  </a:lnTo>
                  <a:lnTo>
                    <a:pt x="755" y="938"/>
                  </a:lnTo>
                  <a:lnTo>
                    <a:pt x="755" y="951"/>
                  </a:lnTo>
                  <a:lnTo>
                    <a:pt x="752" y="963"/>
                  </a:lnTo>
                  <a:lnTo>
                    <a:pt x="750" y="971"/>
                  </a:lnTo>
                  <a:lnTo>
                    <a:pt x="752" y="979"/>
                  </a:lnTo>
                  <a:lnTo>
                    <a:pt x="752" y="981"/>
                  </a:lnTo>
                  <a:lnTo>
                    <a:pt x="752" y="1010"/>
                  </a:lnTo>
                  <a:lnTo>
                    <a:pt x="770" y="1012"/>
                  </a:lnTo>
                  <a:lnTo>
                    <a:pt x="783" y="1020"/>
                  </a:lnTo>
                  <a:lnTo>
                    <a:pt x="817" y="1020"/>
                  </a:lnTo>
                  <a:lnTo>
                    <a:pt x="824" y="1017"/>
                  </a:lnTo>
                  <a:lnTo>
                    <a:pt x="832" y="1020"/>
                  </a:lnTo>
                  <a:lnTo>
                    <a:pt x="835" y="1023"/>
                  </a:lnTo>
                  <a:lnTo>
                    <a:pt x="837" y="1028"/>
                  </a:lnTo>
                  <a:lnTo>
                    <a:pt x="840" y="1038"/>
                  </a:lnTo>
                  <a:lnTo>
                    <a:pt x="848" y="1043"/>
                  </a:lnTo>
                  <a:lnTo>
                    <a:pt x="863" y="1048"/>
                  </a:lnTo>
                  <a:lnTo>
                    <a:pt x="886" y="1051"/>
                  </a:lnTo>
                  <a:lnTo>
                    <a:pt x="896" y="1051"/>
                  </a:lnTo>
                  <a:lnTo>
                    <a:pt x="909" y="1056"/>
                  </a:lnTo>
                  <a:lnTo>
                    <a:pt x="912" y="1056"/>
                  </a:lnTo>
                  <a:lnTo>
                    <a:pt x="917" y="1059"/>
                  </a:lnTo>
                  <a:lnTo>
                    <a:pt x="922" y="1066"/>
                  </a:lnTo>
                  <a:lnTo>
                    <a:pt x="932" y="1079"/>
                  </a:lnTo>
                  <a:lnTo>
                    <a:pt x="937" y="1094"/>
                  </a:lnTo>
                  <a:lnTo>
                    <a:pt x="945" y="1102"/>
                  </a:lnTo>
                  <a:lnTo>
                    <a:pt x="958" y="1105"/>
                  </a:lnTo>
                  <a:lnTo>
                    <a:pt x="963" y="1105"/>
                  </a:lnTo>
                  <a:lnTo>
                    <a:pt x="968" y="1102"/>
                  </a:lnTo>
                  <a:lnTo>
                    <a:pt x="973" y="1100"/>
                  </a:lnTo>
                  <a:lnTo>
                    <a:pt x="973" y="1094"/>
                  </a:lnTo>
                  <a:lnTo>
                    <a:pt x="973" y="1089"/>
                  </a:lnTo>
                  <a:lnTo>
                    <a:pt x="973" y="1082"/>
                  </a:lnTo>
                  <a:lnTo>
                    <a:pt x="973" y="1074"/>
                  </a:lnTo>
                  <a:lnTo>
                    <a:pt x="976" y="1059"/>
                  </a:lnTo>
                  <a:lnTo>
                    <a:pt x="979" y="1059"/>
                  </a:lnTo>
                  <a:lnTo>
                    <a:pt x="991" y="1051"/>
                  </a:lnTo>
                  <a:lnTo>
                    <a:pt x="1007" y="1043"/>
                  </a:lnTo>
                  <a:lnTo>
                    <a:pt x="1017" y="1043"/>
                  </a:lnTo>
                  <a:lnTo>
                    <a:pt x="1022" y="1041"/>
                  </a:lnTo>
                  <a:lnTo>
                    <a:pt x="1030" y="1035"/>
                  </a:lnTo>
                  <a:lnTo>
                    <a:pt x="1035" y="1033"/>
                  </a:lnTo>
                  <a:lnTo>
                    <a:pt x="1043" y="1030"/>
                  </a:lnTo>
                  <a:lnTo>
                    <a:pt x="1045" y="1028"/>
                  </a:lnTo>
                  <a:lnTo>
                    <a:pt x="1053" y="1028"/>
                  </a:lnTo>
                  <a:lnTo>
                    <a:pt x="1053" y="1025"/>
                  </a:lnTo>
                  <a:lnTo>
                    <a:pt x="1063" y="1023"/>
                  </a:lnTo>
                  <a:lnTo>
                    <a:pt x="1069" y="1017"/>
                  </a:lnTo>
                  <a:lnTo>
                    <a:pt x="1074" y="1012"/>
                  </a:lnTo>
                  <a:lnTo>
                    <a:pt x="1076" y="1005"/>
                  </a:lnTo>
                  <a:lnTo>
                    <a:pt x="1076" y="992"/>
                  </a:lnTo>
                  <a:lnTo>
                    <a:pt x="1074" y="976"/>
                  </a:lnTo>
                  <a:lnTo>
                    <a:pt x="1074" y="971"/>
                  </a:lnTo>
                  <a:lnTo>
                    <a:pt x="1074" y="969"/>
                  </a:lnTo>
                  <a:lnTo>
                    <a:pt x="1074" y="966"/>
                  </a:lnTo>
                  <a:lnTo>
                    <a:pt x="1074" y="963"/>
                  </a:lnTo>
                  <a:lnTo>
                    <a:pt x="1074" y="961"/>
                  </a:lnTo>
                  <a:lnTo>
                    <a:pt x="1071" y="953"/>
                  </a:lnTo>
                  <a:lnTo>
                    <a:pt x="1071" y="948"/>
                  </a:lnTo>
                  <a:lnTo>
                    <a:pt x="1069" y="948"/>
                  </a:lnTo>
                  <a:lnTo>
                    <a:pt x="1071" y="945"/>
                  </a:lnTo>
                  <a:lnTo>
                    <a:pt x="1076" y="945"/>
                  </a:lnTo>
                  <a:lnTo>
                    <a:pt x="1079" y="943"/>
                  </a:lnTo>
                  <a:lnTo>
                    <a:pt x="1081" y="940"/>
                  </a:lnTo>
                  <a:lnTo>
                    <a:pt x="1087" y="927"/>
                  </a:lnTo>
                  <a:lnTo>
                    <a:pt x="1087" y="922"/>
                  </a:lnTo>
                  <a:lnTo>
                    <a:pt x="1084" y="915"/>
                  </a:lnTo>
                  <a:lnTo>
                    <a:pt x="1079" y="909"/>
                  </a:lnTo>
                  <a:lnTo>
                    <a:pt x="1071" y="909"/>
                  </a:lnTo>
                  <a:lnTo>
                    <a:pt x="1056" y="912"/>
                  </a:lnTo>
                  <a:lnTo>
                    <a:pt x="1053" y="912"/>
                  </a:lnTo>
                  <a:lnTo>
                    <a:pt x="1048" y="915"/>
                  </a:lnTo>
                  <a:lnTo>
                    <a:pt x="1015" y="915"/>
                  </a:lnTo>
                  <a:lnTo>
                    <a:pt x="1009" y="917"/>
                  </a:lnTo>
                  <a:lnTo>
                    <a:pt x="991" y="917"/>
                  </a:lnTo>
                  <a:lnTo>
                    <a:pt x="989" y="920"/>
                  </a:lnTo>
                  <a:lnTo>
                    <a:pt x="986" y="920"/>
                  </a:lnTo>
                  <a:lnTo>
                    <a:pt x="976" y="922"/>
                  </a:lnTo>
                  <a:lnTo>
                    <a:pt x="968" y="927"/>
                  </a:lnTo>
                  <a:lnTo>
                    <a:pt x="966" y="927"/>
                  </a:lnTo>
                  <a:lnTo>
                    <a:pt x="966" y="922"/>
                  </a:lnTo>
                  <a:lnTo>
                    <a:pt x="966" y="917"/>
                  </a:lnTo>
                  <a:lnTo>
                    <a:pt x="963" y="912"/>
                  </a:lnTo>
                  <a:lnTo>
                    <a:pt x="958" y="907"/>
                  </a:lnTo>
                  <a:lnTo>
                    <a:pt x="955" y="904"/>
                  </a:lnTo>
                  <a:lnTo>
                    <a:pt x="953" y="904"/>
                  </a:lnTo>
                  <a:lnTo>
                    <a:pt x="945" y="902"/>
                  </a:lnTo>
                  <a:lnTo>
                    <a:pt x="940" y="899"/>
                  </a:lnTo>
                  <a:lnTo>
                    <a:pt x="937" y="897"/>
                  </a:lnTo>
                  <a:lnTo>
                    <a:pt x="932" y="897"/>
                  </a:lnTo>
                  <a:lnTo>
                    <a:pt x="932" y="894"/>
                  </a:lnTo>
                  <a:lnTo>
                    <a:pt x="930" y="894"/>
                  </a:lnTo>
                  <a:lnTo>
                    <a:pt x="922" y="889"/>
                  </a:lnTo>
                  <a:lnTo>
                    <a:pt x="914" y="889"/>
                  </a:lnTo>
                  <a:lnTo>
                    <a:pt x="909" y="881"/>
                  </a:lnTo>
                  <a:lnTo>
                    <a:pt x="902" y="879"/>
                  </a:lnTo>
                  <a:lnTo>
                    <a:pt x="896" y="879"/>
                  </a:lnTo>
                  <a:lnTo>
                    <a:pt x="894" y="876"/>
                  </a:lnTo>
                  <a:lnTo>
                    <a:pt x="884" y="876"/>
                  </a:lnTo>
                  <a:lnTo>
                    <a:pt x="889" y="873"/>
                  </a:lnTo>
                  <a:lnTo>
                    <a:pt x="891" y="871"/>
                  </a:lnTo>
                  <a:lnTo>
                    <a:pt x="891" y="868"/>
                  </a:lnTo>
                  <a:lnTo>
                    <a:pt x="891" y="866"/>
                  </a:lnTo>
                  <a:lnTo>
                    <a:pt x="896" y="866"/>
                  </a:lnTo>
                  <a:lnTo>
                    <a:pt x="902" y="868"/>
                  </a:lnTo>
                  <a:lnTo>
                    <a:pt x="907" y="868"/>
                  </a:lnTo>
                  <a:lnTo>
                    <a:pt x="914" y="873"/>
                  </a:lnTo>
                  <a:lnTo>
                    <a:pt x="919" y="873"/>
                  </a:lnTo>
                  <a:lnTo>
                    <a:pt x="925" y="871"/>
                  </a:lnTo>
                  <a:lnTo>
                    <a:pt x="930" y="868"/>
                  </a:lnTo>
                  <a:lnTo>
                    <a:pt x="932" y="866"/>
                  </a:lnTo>
                  <a:lnTo>
                    <a:pt x="937" y="863"/>
                  </a:lnTo>
                  <a:lnTo>
                    <a:pt x="943" y="855"/>
                  </a:lnTo>
                  <a:lnTo>
                    <a:pt x="950" y="853"/>
                  </a:lnTo>
                  <a:lnTo>
                    <a:pt x="961" y="845"/>
                  </a:lnTo>
                  <a:lnTo>
                    <a:pt x="966" y="835"/>
                  </a:lnTo>
                  <a:lnTo>
                    <a:pt x="966" y="832"/>
                  </a:lnTo>
                  <a:lnTo>
                    <a:pt x="966" y="827"/>
                  </a:lnTo>
                  <a:lnTo>
                    <a:pt x="963" y="825"/>
                  </a:lnTo>
                  <a:lnTo>
                    <a:pt x="966" y="814"/>
                  </a:lnTo>
                  <a:lnTo>
                    <a:pt x="966" y="812"/>
                  </a:lnTo>
                  <a:lnTo>
                    <a:pt x="968" y="807"/>
                  </a:lnTo>
                  <a:lnTo>
                    <a:pt x="968" y="804"/>
                  </a:lnTo>
                  <a:lnTo>
                    <a:pt x="966" y="799"/>
                  </a:lnTo>
                  <a:lnTo>
                    <a:pt x="966" y="796"/>
                  </a:lnTo>
                  <a:lnTo>
                    <a:pt x="966" y="786"/>
                  </a:lnTo>
                  <a:lnTo>
                    <a:pt x="966" y="781"/>
                  </a:lnTo>
                  <a:lnTo>
                    <a:pt x="963" y="776"/>
                  </a:lnTo>
                  <a:lnTo>
                    <a:pt x="961" y="776"/>
                  </a:lnTo>
                  <a:lnTo>
                    <a:pt x="958" y="773"/>
                  </a:lnTo>
                  <a:lnTo>
                    <a:pt x="966" y="773"/>
                  </a:lnTo>
                  <a:lnTo>
                    <a:pt x="973" y="768"/>
                  </a:lnTo>
                  <a:lnTo>
                    <a:pt x="979" y="776"/>
                  </a:lnTo>
                  <a:lnTo>
                    <a:pt x="986" y="778"/>
                  </a:lnTo>
                  <a:lnTo>
                    <a:pt x="997" y="776"/>
                  </a:lnTo>
                  <a:lnTo>
                    <a:pt x="1004" y="776"/>
                  </a:lnTo>
                  <a:lnTo>
                    <a:pt x="1009" y="773"/>
                  </a:lnTo>
                  <a:lnTo>
                    <a:pt x="1012" y="771"/>
                  </a:lnTo>
                  <a:lnTo>
                    <a:pt x="1015" y="768"/>
                  </a:lnTo>
                  <a:lnTo>
                    <a:pt x="1020" y="768"/>
                  </a:lnTo>
                  <a:lnTo>
                    <a:pt x="1022" y="765"/>
                  </a:lnTo>
                  <a:lnTo>
                    <a:pt x="1025" y="763"/>
                  </a:lnTo>
                  <a:lnTo>
                    <a:pt x="1027" y="763"/>
                  </a:lnTo>
                  <a:lnTo>
                    <a:pt x="1033" y="758"/>
                  </a:lnTo>
                  <a:lnTo>
                    <a:pt x="1038" y="750"/>
                  </a:lnTo>
                  <a:lnTo>
                    <a:pt x="1045" y="745"/>
                  </a:lnTo>
                  <a:lnTo>
                    <a:pt x="1048" y="737"/>
                  </a:lnTo>
                  <a:lnTo>
                    <a:pt x="1048" y="732"/>
                  </a:lnTo>
                  <a:lnTo>
                    <a:pt x="1048" y="729"/>
                  </a:lnTo>
                  <a:lnTo>
                    <a:pt x="1043" y="724"/>
                  </a:lnTo>
                  <a:lnTo>
                    <a:pt x="1043" y="722"/>
                  </a:lnTo>
                  <a:lnTo>
                    <a:pt x="1025" y="709"/>
                  </a:lnTo>
                  <a:lnTo>
                    <a:pt x="1015" y="706"/>
                  </a:lnTo>
                  <a:lnTo>
                    <a:pt x="986" y="704"/>
                  </a:lnTo>
                  <a:lnTo>
                    <a:pt x="973" y="701"/>
                  </a:lnTo>
                  <a:lnTo>
                    <a:pt x="958" y="701"/>
                  </a:lnTo>
                  <a:lnTo>
                    <a:pt x="935" y="706"/>
                  </a:lnTo>
                  <a:lnTo>
                    <a:pt x="917" y="678"/>
                  </a:lnTo>
                  <a:lnTo>
                    <a:pt x="899" y="673"/>
                  </a:lnTo>
                  <a:lnTo>
                    <a:pt x="891" y="660"/>
                  </a:lnTo>
                  <a:lnTo>
                    <a:pt x="886" y="663"/>
                  </a:lnTo>
                  <a:lnTo>
                    <a:pt x="863" y="652"/>
                  </a:lnTo>
                  <a:lnTo>
                    <a:pt x="848" y="660"/>
                  </a:lnTo>
                  <a:lnTo>
                    <a:pt x="817" y="665"/>
                  </a:lnTo>
                  <a:lnTo>
                    <a:pt x="804" y="655"/>
                  </a:lnTo>
                  <a:lnTo>
                    <a:pt x="799" y="650"/>
                  </a:lnTo>
                </a:path>
                <a:path w="1087" h="1105">
                  <a:moveTo>
                    <a:pt x="136" y="107"/>
                  </a:moveTo>
                  <a:lnTo>
                    <a:pt x="123" y="113"/>
                  </a:lnTo>
                  <a:lnTo>
                    <a:pt x="105" y="113"/>
                  </a:lnTo>
                  <a:lnTo>
                    <a:pt x="102" y="110"/>
                  </a:lnTo>
                  <a:lnTo>
                    <a:pt x="100" y="118"/>
                  </a:lnTo>
                  <a:lnTo>
                    <a:pt x="95" y="141"/>
                  </a:lnTo>
                  <a:lnTo>
                    <a:pt x="77" y="141"/>
                  </a:lnTo>
                  <a:lnTo>
                    <a:pt x="71" y="154"/>
                  </a:lnTo>
                  <a:lnTo>
                    <a:pt x="69" y="159"/>
                  </a:lnTo>
                  <a:lnTo>
                    <a:pt x="64" y="164"/>
                  </a:lnTo>
                  <a:lnTo>
                    <a:pt x="56" y="169"/>
                  </a:lnTo>
                  <a:lnTo>
                    <a:pt x="43" y="169"/>
                  </a:lnTo>
                  <a:lnTo>
                    <a:pt x="0" y="167"/>
                  </a:lnTo>
                  <a:lnTo>
                    <a:pt x="33" y="190"/>
                  </a:lnTo>
                  <a:lnTo>
                    <a:pt x="41" y="195"/>
                  </a:lnTo>
                  <a:lnTo>
                    <a:pt x="43" y="203"/>
                  </a:lnTo>
                  <a:lnTo>
                    <a:pt x="46" y="213"/>
                  </a:lnTo>
                  <a:lnTo>
                    <a:pt x="48" y="221"/>
                  </a:lnTo>
                  <a:lnTo>
                    <a:pt x="51" y="226"/>
                  </a:lnTo>
                  <a:lnTo>
                    <a:pt x="61" y="231"/>
                  </a:lnTo>
                  <a:lnTo>
                    <a:pt x="64" y="233"/>
                  </a:lnTo>
                  <a:lnTo>
                    <a:pt x="74" y="251"/>
                  </a:lnTo>
                  <a:lnTo>
                    <a:pt x="82" y="264"/>
                  </a:lnTo>
                  <a:lnTo>
                    <a:pt x="100" y="272"/>
                  </a:lnTo>
                  <a:lnTo>
                    <a:pt x="105" y="267"/>
                  </a:lnTo>
                  <a:lnTo>
                    <a:pt x="115" y="264"/>
                  </a:lnTo>
                  <a:lnTo>
                    <a:pt x="123" y="267"/>
                  </a:lnTo>
                  <a:lnTo>
                    <a:pt x="133" y="269"/>
                  </a:lnTo>
                  <a:lnTo>
                    <a:pt x="143" y="277"/>
                  </a:lnTo>
                  <a:lnTo>
                    <a:pt x="156" y="275"/>
                  </a:lnTo>
                  <a:lnTo>
                    <a:pt x="164" y="275"/>
                  </a:lnTo>
                  <a:lnTo>
                    <a:pt x="167" y="269"/>
                  </a:lnTo>
                  <a:lnTo>
                    <a:pt x="174" y="259"/>
                  </a:lnTo>
                  <a:lnTo>
                    <a:pt x="182" y="251"/>
                  </a:lnTo>
                  <a:lnTo>
                    <a:pt x="190" y="249"/>
                  </a:lnTo>
                  <a:lnTo>
                    <a:pt x="200" y="241"/>
                  </a:lnTo>
                  <a:lnTo>
                    <a:pt x="208" y="233"/>
                  </a:lnTo>
                  <a:lnTo>
                    <a:pt x="220" y="218"/>
                  </a:lnTo>
                  <a:lnTo>
                    <a:pt x="226" y="210"/>
                  </a:lnTo>
                  <a:lnTo>
                    <a:pt x="233" y="205"/>
                  </a:lnTo>
                  <a:lnTo>
                    <a:pt x="244" y="203"/>
                  </a:lnTo>
                  <a:lnTo>
                    <a:pt x="251" y="200"/>
                  </a:lnTo>
                  <a:lnTo>
                    <a:pt x="254" y="200"/>
                  </a:lnTo>
                  <a:lnTo>
                    <a:pt x="259" y="195"/>
                  </a:lnTo>
                  <a:lnTo>
                    <a:pt x="256" y="154"/>
                  </a:lnTo>
                  <a:lnTo>
                    <a:pt x="246" y="156"/>
                  </a:lnTo>
                  <a:lnTo>
                    <a:pt x="200" y="156"/>
                  </a:lnTo>
                  <a:lnTo>
                    <a:pt x="179" y="154"/>
                  </a:lnTo>
                  <a:lnTo>
                    <a:pt x="154" y="141"/>
                  </a:lnTo>
                  <a:lnTo>
                    <a:pt x="154" y="138"/>
                  </a:lnTo>
                  <a:lnTo>
                    <a:pt x="151" y="133"/>
                  </a:lnTo>
                  <a:lnTo>
                    <a:pt x="149" y="120"/>
                  </a:lnTo>
                  <a:lnTo>
                    <a:pt x="143" y="115"/>
                  </a:lnTo>
                  <a:lnTo>
                    <a:pt x="136" y="107"/>
                  </a:lnTo>
                </a:path>
                <a:path w="1087" h="1105">
                  <a:moveTo>
                    <a:pt x="231" y="0"/>
                  </a:moveTo>
                  <a:lnTo>
                    <a:pt x="218" y="20"/>
                  </a:lnTo>
                  <a:lnTo>
                    <a:pt x="213" y="28"/>
                  </a:lnTo>
                  <a:lnTo>
                    <a:pt x="208" y="30"/>
                  </a:lnTo>
                  <a:lnTo>
                    <a:pt x="205" y="30"/>
                  </a:lnTo>
                  <a:lnTo>
                    <a:pt x="192" y="23"/>
                  </a:lnTo>
                  <a:lnTo>
                    <a:pt x="182" y="23"/>
                  </a:lnTo>
                  <a:lnTo>
                    <a:pt x="164" y="43"/>
                  </a:lnTo>
                  <a:lnTo>
                    <a:pt x="159" y="46"/>
                  </a:lnTo>
                  <a:lnTo>
                    <a:pt x="146" y="46"/>
                  </a:lnTo>
                  <a:lnTo>
                    <a:pt x="141" y="43"/>
                  </a:lnTo>
                  <a:lnTo>
                    <a:pt x="128" y="46"/>
                  </a:lnTo>
                  <a:lnTo>
                    <a:pt x="113" y="48"/>
                  </a:lnTo>
                  <a:lnTo>
                    <a:pt x="105" y="48"/>
                  </a:lnTo>
                  <a:lnTo>
                    <a:pt x="102" y="51"/>
                  </a:lnTo>
                  <a:lnTo>
                    <a:pt x="100" y="61"/>
                  </a:lnTo>
                  <a:lnTo>
                    <a:pt x="97" y="66"/>
                  </a:lnTo>
                  <a:lnTo>
                    <a:pt x="95" y="71"/>
                  </a:lnTo>
                  <a:lnTo>
                    <a:pt x="92" y="71"/>
                  </a:lnTo>
                  <a:lnTo>
                    <a:pt x="87" y="77"/>
                  </a:lnTo>
                  <a:lnTo>
                    <a:pt x="102" y="95"/>
                  </a:lnTo>
                  <a:lnTo>
                    <a:pt x="110" y="102"/>
                  </a:lnTo>
                  <a:lnTo>
                    <a:pt x="120" y="102"/>
                  </a:lnTo>
                  <a:lnTo>
                    <a:pt x="136" y="95"/>
                  </a:lnTo>
                  <a:lnTo>
                    <a:pt x="138" y="97"/>
                  </a:lnTo>
                  <a:lnTo>
                    <a:pt x="151" y="105"/>
                  </a:lnTo>
                  <a:lnTo>
                    <a:pt x="156" y="113"/>
                  </a:lnTo>
                  <a:lnTo>
                    <a:pt x="159" y="120"/>
                  </a:lnTo>
                  <a:lnTo>
                    <a:pt x="161" y="133"/>
                  </a:lnTo>
                  <a:lnTo>
                    <a:pt x="185" y="143"/>
                  </a:lnTo>
                  <a:lnTo>
                    <a:pt x="200" y="146"/>
                  </a:lnTo>
                  <a:lnTo>
                    <a:pt x="244" y="146"/>
                  </a:lnTo>
                  <a:lnTo>
                    <a:pt x="256" y="143"/>
                  </a:lnTo>
                  <a:lnTo>
                    <a:pt x="264" y="136"/>
                  </a:lnTo>
                  <a:lnTo>
                    <a:pt x="264" y="95"/>
                  </a:lnTo>
                  <a:lnTo>
                    <a:pt x="267" y="95"/>
                  </a:lnTo>
                  <a:lnTo>
                    <a:pt x="277" y="82"/>
                  </a:lnTo>
                  <a:lnTo>
                    <a:pt x="282" y="74"/>
                  </a:lnTo>
                  <a:lnTo>
                    <a:pt x="280" y="56"/>
                  </a:lnTo>
                  <a:lnTo>
                    <a:pt x="277" y="56"/>
                  </a:lnTo>
                  <a:lnTo>
                    <a:pt x="277" y="54"/>
                  </a:lnTo>
                  <a:lnTo>
                    <a:pt x="272" y="43"/>
                  </a:lnTo>
                  <a:lnTo>
                    <a:pt x="259" y="28"/>
                  </a:lnTo>
                  <a:lnTo>
                    <a:pt x="246" y="12"/>
                  </a:lnTo>
                  <a:lnTo>
                    <a:pt x="244" y="7"/>
                  </a:lnTo>
                  <a:lnTo>
                    <a:pt x="231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8" name="path"/>
            <p:cNvSpPr/>
            <p:nvPr/>
          </p:nvSpPr>
          <p:spPr>
            <a:xfrm>
              <a:off x="40792" y="0"/>
              <a:ext cx="1201014" cy="1702358"/>
            </a:xfrm>
            <a:custGeom>
              <a:avLst/>
              <a:gdLst/>
              <a:ahLst/>
              <a:cxnLst/>
              <a:rect l="0" t="0" r="0" b="0"/>
              <a:pathLst>
                <a:path w="1891" h="2680">
                  <a:moveTo>
                    <a:pt x="115" y="2657"/>
                  </a:moveTo>
                  <a:lnTo>
                    <a:pt x="113" y="2660"/>
                  </a:lnTo>
                  <a:lnTo>
                    <a:pt x="113" y="2662"/>
                  </a:lnTo>
                  <a:lnTo>
                    <a:pt x="115" y="2662"/>
                  </a:lnTo>
                  <a:lnTo>
                    <a:pt x="118" y="2665"/>
                  </a:lnTo>
                  <a:lnTo>
                    <a:pt x="131" y="2668"/>
                  </a:lnTo>
                  <a:lnTo>
                    <a:pt x="143" y="2675"/>
                  </a:lnTo>
                  <a:lnTo>
                    <a:pt x="146" y="2675"/>
                  </a:lnTo>
                  <a:lnTo>
                    <a:pt x="151" y="2680"/>
                  </a:lnTo>
                  <a:lnTo>
                    <a:pt x="159" y="2680"/>
                  </a:lnTo>
                  <a:lnTo>
                    <a:pt x="161" y="2675"/>
                  </a:lnTo>
                  <a:lnTo>
                    <a:pt x="159" y="2673"/>
                  </a:lnTo>
                  <a:lnTo>
                    <a:pt x="151" y="2673"/>
                  </a:lnTo>
                  <a:lnTo>
                    <a:pt x="151" y="2670"/>
                  </a:lnTo>
                  <a:lnTo>
                    <a:pt x="154" y="2668"/>
                  </a:lnTo>
                  <a:lnTo>
                    <a:pt x="156" y="2668"/>
                  </a:lnTo>
                  <a:lnTo>
                    <a:pt x="156" y="2665"/>
                  </a:lnTo>
                  <a:lnTo>
                    <a:pt x="151" y="2662"/>
                  </a:lnTo>
                  <a:lnTo>
                    <a:pt x="146" y="2660"/>
                  </a:lnTo>
                  <a:lnTo>
                    <a:pt x="131" y="2660"/>
                  </a:lnTo>
                  <a:lnTo>
                    <a:pt x="128" y="2657"/>
                  </a:lnTo>
                  <a:lnTo>
                    <a:pt x="115" y="2657"/>
                  </a:lnTo>
                </a:path>
                <a:path w="1891" h="2680">
                  <a:moveTo>
                    <a:pt x="77" y="2385"/>
                  </a:moveTo>
                  <a:lnTo>
                    <a:pt x="69" y="2390"/>
                  </a:lnTo>
                  <a:lnTo>
                    <a:pt x="59" y="2395"/>
                  </a:lnTo>
                  <a:lnTo>
                    <a:pt x="59" y="2398"/>
                  </a:lnTo>
                  <a:lnTo>
                    <a:pt x="59" y="2403"/>
                  </a:lnTo>
                  <a:lnTo>
                    <a:pt x="71" y="2403"/>
                  </a:lnTo>
                  <a:lnTo>
                    <a:pt x="77" y="2400"/>
                  </a:lnTo>
                  <a:lnTo>
                    <a:pt x="84" y="2398"/>
                  </a:lnTo>
                  <a:lnTo>
                    <a:pt x="87" y="2395"/>
                  </a:lnTo>
                  <a:lnTo>
                    <a:pt x="87" y="2392"/>
                  </a:lnTo>
                  <a:lnTo>
                    <a:pt x="82" y="2390"/>
                  </a:lnTo>
                  <a:lnTo>
                    <a:pt x="82" y="2387"/>
                  </a:lnTo>
                  <a:lnTo>
                    <a:pt x="79" y="2385"/>
                  </a:lnTo>
                  <a:lnTo>
                    <a:pt x="77" y="2385"/>
                  </a:lnTo>
                </a:path>
                <a:path w="1891" h="2680">
                  <a:moveTo>
                    <a:pt x="25" y="2462"/>
                  </a:moveTo>
                  <a:lnTo>
                    <a:pt x="20" y="2464"/>
                  </a:lnTo>
                  <a:lnTo>
                    <a:pt x="18" y="2467"/>
                  </a:lnTo>
                  <a:lnTo>
                    <a:pt x="15" y="2464"/>
                  </a:lnTo>
                  <a:lnTo>
                    <a:pt x="12" y="2464"/>
                  </a:lnTo>
                  <a:lnTo>
                    <a:pt x="10" y="2467"/>
                  </a:lnTo>
                  <a:lnTo>
                    <a:pt x="7" y="2470"/>
                  </a:lnTo>
                  <a:lnTo>
                    <a:pt x="5" y="2470"/>
                  </a:lnTo>
                  <a:lnTo>
                    <a:pt x="2" y="2472"/>
                  </a:lnTo>
                  <a:lnTo>
                    <a:pt x="0" y="2475"/>
                  </a:lnTo>
                  <a:lnTo>
                    <a:pt x="5" y="2477"/>
                  </a:lnTo>
                  <a:lnTo>
                    <a:pt x="7" y="2475"/>
                  </a:lnTo>
                  <a:lnTo>
                    <a:pt x="15" y="2472"/>
                  </a:lnTo>
                  <a:lnTo>
                    <a:pt x="18" y="2472"/>
                  </a:lnTo>
                  <a:lnTo>
                    <a:pt x="23" y="2475"/>
                  </a:lnTo>
                  <a:lnTo>
                    <a:pt x="28" y="2472"/>
                  </a:lnTo>
                  <a:lnTo>
                    <a:pt x="30" y="2470"/>
                  </a:lnTo>
                  <a:lnTo>
                    <a:pt x="30" y="2464"/>
                  </a:lnTo>
                  <a:lnTo>
                    <a:pt x="25" y="2462"/>
                  </a:lnTo>
                </a:path>
                <a:path w="1891" h="2680">
                  <a:moveTo>
                    <a:pt x="43" y="2431"/>
                  </a:moveTo>
                  <a:lnTo>
                    <a:pt x="41" y="2436"/>
                  </a:lnTo>
                  <a:lnTo>
                    <a:pt x="41" y="2441"/>
                  </a:lnTo>
                  <a:lnTo>
                    <a:pt x="46" y="2441"/>
                  </a:lnTo>
                  <a:lnTo>
                    <a:pt x="51" y="2439"/>
                  </a:lnTo>
                  <a:lnTo>
                    <a:pt x="53" y="2436"/>
                  </a:lnTo>
                  <a:lnTo>
                    <a:pt x="53" y="2431"/>
                  </a:lnTo>
                  <a:lnTo>
                    <a:pt x="43" y="2431"/>
                  </a:lnTo>
                </a:path>
                <a:path w="1891" h="2680">
                  <a:moveTo>
                    <a:pt x="796" y="640"/>
                  </a:moveTo>
                  <a:lnTo>
                    <a:pt x="801" y="645"/>
                  </a:lnTo>
                  <a:lnTo>
                    <a:pt x="796" y="647"/>
                  </a:lnTo>
                  <a:lnTo>
                    <a:pt x="794" y="642"/>
                  </a:lnTo>
                  <a:lnTo>
                    <a:pt x="791" y="640"/>
                  </a:lnTo>
                  <a:lnTo>
                    <a:pt x="796" y="640"/>
                  </a:lnTo>
                  <a:close/>
                  <a:moveTo>
                    <a:pt x="955" y="372"/>
                  </a:moveTo>
                  <a:lnTo>
                    <a:pt x="955" y="375"/>
                  </a:lnTo>
                  <a:lnTo>
                    <a:pt x="950" y="380"/>
                  </a:lnTo>
                  <a:lnTo>
                    <a:pt x="950" y="385"/>
                  </a:lnTo>
                  <a:lnTo>
                    <a:pt x="943" y="388"/>
                  </a:lnTo>
                  <a:lnTo>
                    <a:pt x="940" y="388"/>
                  </a:lnTo>
                  <a:lnTo>
                    <a:pt x="935" y="393"/>
                  </a:lnTo>
                  <a:lnTo>
                    <a:pt x="932" y="395"/>
                  </a:lnTo>
                  <a:lnTo>
                    <a:pt x="930" y="398"/>
                  </a:lnTo>
                  <a:lnTo>
                    <a:pt x="927" y="400"/>
                  </a:lnTo>
                  <a:lnTo>
                    <a:pt x="925" y="400"/>
                  </a:lnTo>
                  <a:lnTo>
                    <a:pt x="922" y="403"/>
                  </a:lnTo>
                  <a:lnTo>
                    <a:pt x="919" y="403"/>
                  </a:lnTo>
                  <a:lnTo>
                    <a:pt x="912" y="411"/>
                  </a:lnTo>
                  <a:lnTo>
                    <a:pt x="907" y="418"/>
                  </a:lnTo>
                  <a:lnTo>
                    <a:pt x="899" y="424"/>
                  </a:lnTo>
                  <a:lnTo>
                    <a:pt x="896" y="424"/>
                  </a:lnTo>
                  <a:lnTo>
                    <a:pt x="891" y="431"/>
                  </a:lnTo>
                  <a:lnTo>
                    <a:pt x="889" y="436"/>
                  </a:lnTo>
                  <a:lnTo>
                    <a:pt x="886" y="436"/>
                  </a:lnTo>
                  <a:lnTo>
                    <a:pt x="884" y="439"/>
                  </a:lnTo>
                  <a:lnTo>
                    <a:pt x="878" y="442"/>
                  </a:lnTo>
                  <a:lnTo>
                    <a:pt x="876" y="444"/>
                  </a:lnTo>
                  <a:lnTo>
                    <a:pt x="865" y="444"/>
                  </a:lnTo>
                  <a:lnTo>
                    <a:pt x="865" y="447"/>
                  </a:lnTo>
                  <a:lnTo>
                    <a:pt x="858" y="449"/>
                  </a:lnTo>
                  <a:lnTo>
                    <a:pt x="855" y="452"/>
                  </a:lnTo>
                  <a:lnTo>
                    <a:pt x="853" y="452"/>
                  </a:lnTo>
                  <a:lnTo>
                    <a:pt x="848" y="454"/>
                  </a:lnTo>
                  <a:lnTo>
                    <a:pt x="845" y="460"/>
                  </a:lnTo>
                  <a:lnTo>
                    <a:pt x="842" y="462"/>
                  </a:lnTo>
                  <a:lnTo>
                    <a:pt x="837" y="462"/>
                  </a:lnTo>
                  <a:lnTo>
                    <a:pt x="830" y="465"/>
                  </a:lnTo>
                  <a:lnTo>
                    <a:pt x="830" y="467"/>
                  </a:lnTo>
                  <a:lnTo>
                    <a:pt x="824" y="478"/>
                  </a:lnTo>
                  <a:lnTo>
                    <a:pt x="822" y="490"/>
                  </a:lnTo>
                  <a:lnTo>
                    <a:pt x="817" y="488"/>
                  </a:lnTo>
                  <a:lnTo>
                    <a:pt x="812" y="488"/>
                  </a:lnTo>
                  <a:lnTo>
                    <a:pt x="806" y="493"/>
                  </a:lnTo>
                  <a:lnTo>
                    <a:pt x="806" y="498"/>
                  </a:lnTo>
                  <a:lnTo>
                    <a:pt x="806" y="501"/>
                  </a:lnTo>
                  <a:lnTo>
                    <a:pt x="806" y="503"/>
                  </a:lnTo>
                  <a:lnTo>
                    <a:pt x="801" y="498"/>
                  </a:lnTo>
                  <a:lnTo>
                    <a:pt x="791" y="498"/>
                  </a:lnTo>
                  <a:lnTo>
                    <a:pt x="786" y="496"/>
                  </a:lnTo>
                  <a:lnTo>
                    <a:pt x="776" y="496"/>
                  </a:lnTo>
                  <a:lnTo>
                    <a:pt x="770" y="501"/>
                  </a:lnTo>
                  <a:lnTo>
                    <a:pt x="770" y="503"/>
                  </a:lnTo>
                  <a:lnTo>
                    <a:pt x="768" y="506"/>
                  </a:lnTo>
                  <a:lnTo>
                    <a:pt x="765" y="511"/>
                  </a:lnTo>
                  <a:lnTo>
                    <a:pt x="765" y="516"/>
                  </a:lnTo>
                  <a:lnTo>
                    <a:pt x="760" y="519"/>
                  </a:lnTo>
                  <a:lnTo>
                    <a:pt x="758" y="521"/>
                  </a:lnTo>
                  <a:lnTo>
                    <a:pt x="758" y="524"/>
                  </a:lnTo>
                  <a:lnTo>
                    <a:pt x="755" y="529"/>
                  </a:lnTo>
                  <a:lnTo>
                    <a:pt x="755" y="537"/>
                  </a:lnTo>
                  <a:lnTo>
                    <a:pt x="755" y="539"/>
                  </a:lnTo>
                  <a:lnTo>
                    <a:pt x="752" y="542"/>
                  </a:lnTo>
                  <a:lnTo>
                    <a:pt x="750" y="550"/>
                  </a:lnTo>
                  <a:lnTo>
                    <a:pt x="747" y="552"/>
                  </a:lnTo>
                  <a:lnTo>
                    <a:pt x="747" y="557"/>
                  </a:lnTo>
                  <a:lnTo>
                    <a:pt x="752" y="562"/>
                  </a:lnTo>
                  <a:lnTo>
                    <a:pt x="758" y="568"/>
                  </a:lnTo>
                  <a:lnTo>
                    <a:pt x="758" y="573"/>
                  </a:lnTo>
                  <a:lnTo>
                    <a:pt x="758" y="578"/>
                  </a:lnTo>
                  <a:lnTo>
                    <a:pt x="758" y="580"/>
                  </a:lnTo>
                  <a:lnTo>
                    <a:pt x="758" y="583"/>
                  </a:lnTo>
                  <a:lnTo>
                    <a:pt x="760" y="586"/>
                  </a:lnTo>
                  <a:lnTo>
                    <a:pt x="765" y="588"/>
                  </a:lnTo>
                  <a:lnTo>
                    <a:pt x="768" y="593"/>
                  </a:lnTo>
                  <a:lnTo>
                    <a:pt x="763" y="598"/>
                  </a:lnTo>
                  <a:lnTo>
                    <a:pt x="758" y="604"/>
                  </a:lnTo>
                  <a:lnTo>
                    <a:pt x="758" y="606"/>
                  </a:lnTo>
                  <a:lnTo>
                    <a:pt x="755" y="611"/>
                  </a:lnTo>
                  <a:lnTo>
                    <a:pt x="755" y="616"/>
                  </a:lnTo>
                  <a:lnTo>
                    <a:pt x="758" y="619"/>
                  </a:lnTo>
                  <a:lnTo>
                    <a:pt x="760" y="622"/>
                  </a:lnTo>
                  <a:lnTo>
                    <a:pt x="760" y="624"/>
                  </a:lnTo>
                  <a:lnTo>
                    <a:pt x="763" y="627"/>
                  </a:lnTo>
                  <a:lnTo>
                    <a:pt x="765" y="632"/>
                  </a:lnTo>
                  <a:lnTo>
                    <a:pt x="770" y="632"/>
                  </a:lnTo>
                  <a:lnTo>
                    <a:pt x="773" y="634"/>
                  </a:lnTo>
                  <a:lnTo>
                    <a:pt x="781" y="637"/>
                  </a:lnTo>
                  <a:lnTo>
                    <a:pt x="786" y="637"/>
                  </a:lnTo>
                  <a:lnTo>
                    <a:pt x="781" y="640"/>
                  </a:lnTo>
                  <a:lnTo>
                    <a:pt x="778" y="640"/>
                  </a:lnTo>
                  <a:lnTo>
                    <a:pt x="773" y="642"/>
                  </a:lnTo>
                  <a:lnTo>
                    <a:pt x="770" y="650"/>
                  </a:lnTo>
                  <a:lnTo>
                    <a:pt x="763" y="652"/>
                  </a:lnTo>
                  <a:lnTo>
                    <a:pt x="760" y="660"/>
                  </a:lnTo>
                  <a:lnTo>
                    <a:pt x="763" y="665"/>
                  </a:lnTo>
                  <a:lnTo>
                    <a:pt x="768" y="668"/>
                  </a:lnTo>
                  <a:lnTo>
                    <a:pt x="770" y="670"/>
                  </a:lnTo>
                  <a:lnTo>
                    <a:pt x="778" y="668"/>
                  </a:lnTo>
                  <a:lnTo>
                    <a:pt x="781" y="668"/>
                  </a:lnTo>
                  <a:lnTo>
                    <a:pt x="781" y="670"/>
                  </a:lnTo>
                  <a:lnTo>
                    <a:pt x="773" y="678"/>
                  </a:lnTo>
                  <a:lnTo>
                    <a:pt x="770" y="675"/>
                  </a:lnTo>
                  <a:lnTo>
                    <a:pt x="765" y="673"/>
                  </a:lnTo>
                  <a:lnTo>
                    <a:pt x="763" y="673"/>
                  </a:lnTo>
                  <a:lnTo>
                    <a:pt x="758" y="675"/>
                  </a:lnTo>
                  <a:lnTo>
                    <a:pt x="750" y="681"/>
                  </a:lnTo>
                  <a:lnTo>
                    <a:pt x="747" y="683"/>
                  </a:lnTo>
                  <a:lnTo>
                    <a:pt x="747" y="688"/>
                  </a:lnTo>
                  <a:lnTo>
                    <a:pt x="750" y="694"/>
                  </a:lnTo>
                  <a:lnTo>
                    <a:pt x="752" y="696"/>
                  </a:lnTo>
                  <a:lnTo>
                    <a:pt x="758" y="701"/>
                  </a:lnTo>
                  <a:lnTo>
                    <a:pt x="763" y="704"/>
                  </a:lnTo>
                  <a:lnTo>
                    <a:pt x="763" y="706"/>
                  </a:lnTo>
                  <a:lnTo>
                    <a:pt x="765" y="709"/>
                  </a:lnTo>
                  <a:lnTo>
                    <a:pt x="765" y="711"/>
                  </a:lnTo>
                  <a:lnTo>
                    <a:pt x="770" y="717"/>
                  </a:lnTo>
                  <a:lnTo>
                    <a:pt x="773" y="719"/>
                  </a:lnTo>
                  <a:lnTo>
                    <a:pt x="781" y="727"/>
                  </a:lnTo>
                  <a:lnTo>
                    <a:pt x="783" y="729"/>
                  </a:lnTo>
                  <a:lnTo>
                    <a:pt x="786" y="729"/>
                  </a:lnTo>
                  <a:lnTo>
                    <a:pt x="786" y="732"/>
                  </a:lnTo>
                  <a:lnTo>
                    <a:pt x="788" y="735"/>
                  </a:lnTo>
                  <a:lnTo>
                    <a:pt x="794" y="737"/>
                  </a:lnTo>
                  <a:lnTo>
                    <a:pt x="799" y="737"/>
                  </a:lnTo>
                  <a:lnTo>
                    <a:pt x="806" y="732"/>
                  </a:lnTo>
                  <a:lnTo>
                    <a:pt x="809" y="727"/>
                  </a:lnTo>
                  <a:lnTo>
                    <a:pt x="812" y="724"/>
                  </a:lnTo>
                  <a:lnTo>
                    <a:pt x="819" y="719"/>
                  </a:lnTo>
                  <a:lnTo>
                    <a:pt x="824" y="711"/>
                  </a:lnTo>
                  <a:lnTo>
                    <a:pt x="824" y="709"/>
                  </a:lnTo>
                  <a:lnTo>
                    <a:pt x="827" y="706"/>
                  </a:lnTo>
                  <a:lnTo>
                    <a:pt x="830" y="704"/>
                  </a:lnTo>
                  <a:lnTo>
                    <a:pt x="832" y="704"/>
                  </a:lnTo>
                  <a:lnTo>
                    <a:pt x="840" y="701"/>
                  </a:lnTo>
                  <a:lnTo>
                    <a:pt x="842" y="699"/>
                  </a:lnTo>
                  <a:lnTo>
                    <a:pt x="842" y="696"/>
                  </a:lnTo>
                  <a:lnTo>
                    <a:pt x="853" y="696"/>
                  </a:lnTo>
                  <a:lnTo>
                    <a:pt x="855" y="688"/>
                  </a:lnTo>
                  <a:lnTo>
                    <a:pt x="858" y="688"/>
                  </a:lnTo>
                  <a:lnTo>
                    <a:pt x="855" y="683"/>
                  </a:lnTo>
                  <a:lnTo>
                    <a:pt x="860" y="683"/>
                  </a:lnTo>
                  <a:lnTo>
                    <a:pt x="865" y="686"/>
                  </a:lnTo>
                  <a:lnTo>
                    <a:pt x="871" y="683"/>
                  </a:lnTo>
                  <a:lnTo>
                    <a:pt x="873" y="683"/>
                  </a:lnTo>
                  <a:lnTo>
                    <a:pt x="878" y="681"/>
                  </a:lnTo>
                  <a:lnTo>
                    <a:pt x="881" y="673"/>
                  </a:lnTo>
                  <a:lnTo>
                    <a:pt x="881" y="670"/>
                  </a:lnTo>
                  <a:lnTo>
                    <a:pt x="878" y="668"/>
                  </a:lnTo>
                  <a:lnTo>
                    <a:pt x="873" y="663"/>
                  </a:lnTo>
                  <a:lnTo>
                    <a:pt x="876" y="657"/>
                  </a:lnTo>
                  <a:lnTo>
                    <a:pt x="873" y="655"/>
                  </a:lnTo>
                  <a:lnTo>
                    <a:pt x="894" y="655"/>
                  </a:lnTo>
                  <a:lnTo>
                    <a:pt x="899" y="652"/>
                  </a:lnTo>
                  <a:lnTo>
                    <a:pt x="901" y="650"/>
                  </a:lnTo>
                  <a:lnTo>
                    <a:pt x="904" y="650"/>
                  </a:lnTo>
                  <a:lnTo>
                    <a:pt x="907" y="647"/>
                  </a:lnTo>
                  <a:lnTo>
                    <a:pt x="909" y="645"/>
                  </a:lnTo>
                  <a:lnTo>
                    <a:pt x="909" y="642"/>
                  </a:lnTo>
                  <a:lnTo>
                    <a:pt x="917" y="642"/>
                  </a:lnTo>
                  <a:lnTo>
                    <a:pt x="917" y="640"/>
                  </a:lnTo>
                  <a:lnTo>
                    <a:pt x="919" y="640"/>
                  </a:lnTo>
                  <a:lnTo>
                    <a:pt x="922" y="632"/>
                  </a:lnTo>
                  <a:lnTo>
                    <a:pt x="925" y="627"/>
                  </a:lnTo>
                  <a:lnTo>
                    <a:pt x="925" y="616"/>
                  </a:lnTo>
                  <a:lnTo>
                    <a:pt x="935" y="616"/>
                  </a:lnTo>
                  <a:lnTo>
                    <a:pt x="940" y="614"/>
                  </a:lnTo>
                  <a:lnTo>
                    <a:pt x="940" y="611"/>
                  </a:lnTo>
                  <a:lnTo>
                    <a:pt x="943" y="609"/>
                  </a:lnTo>
                  <a:lnTo>
                    <a:pt x="945" y="601"/>
                  </a:lnTo>
                  <a:lnTo>
                    <a:pt x="948" y="593"/>
                  </a:lnTo>
                  <a:lnTo>
                    <a:pt x="948" y="588"/>
                  </a:lnTo>
                  <a:lnTo>
                    <a:pt x="945" y="588"/>
                  </a:lnTo>
                  <a:lnTo>
                    <a:pt x="945" y="586"/>
                  </a:lnTo>
                  <a:lnTo>
                    <a:pt x="945" y="583"/>
                  </a:lnTo>
                  <a:lnTo>
                    <a:pt x="945" y="580"/>
                  </a:lnTo>
                  <a:lnTo>
                    <a:pt x="943" y="570"/>
                  </a:lnTo>
                  <a:lnTo>
                    <a:pt x="940" y="565"/>
                  </a:lnTo>
                  <a:lnTo>
                    <a:pt x="940" y="562"/>
                  </a:lnTo>
                  <a:lnTo>
                    <a:pt x="937" y="557"/>
                  </a:lnTo>
                  <a:lnTo>
                    <a:pt x="940" y="557"/>
                  </a:lnTo>
                  <a:lnTo>
                    <a:pt x="940" y="555"/>
                  </a:lnTo>
                  <a:lnTo>
                    <a:pt x="945" y="550"/>
                  </a:lnTo>
                  <a:lnTo>
                    <a:pt x="943" y="547"/>
                  </a:lnTo>
                  <a:lnTo>
                    <a:pt x="943" y="544"/>
                  </a:lnTo>
                  <a:lnTo>
                    <a:pt x="945" y="539"/>
                  </a:lnTo>
                  <a:lnTo>
                    <a:pt x="945" y="534"/>
                  </a:lnTo>
                  <a:lnTo>
                    <a:pt x="945" y="532"/>
                  </a:lnTo>
                  <a:lnTo>
                    <a:pt x="950" y="529"/>
                  </a:lnTo>
                  <a:lnTo>
                    <a:pt x="953" y="529"/>
                  </a:lnTo>
                  <a:lnTo>
                    <a:pt x="958" y="532"/>
                  </a:lnTo>
                  <a:lnTo>
                    <a:pt x="968" y="537"/>
                  </a:lnTo>
                  <a:lnTo>
                    <a:pt x="973" y="534"/>
                  </a:lnTo>
                  <a:lnTo>
                    <a:pt x="976" y="532"/>
                  </a:lnTo>
                  <a:lnTo>
                    <a:pt x="981" y="526"/>
                  </a:lnTo>
                  <a:lnTo>
                    <a:pt x="984" y="524"/>
                  </a:lnTo>
                  <a:lnTo>
                    <a:pt x="989" y="521"/>
                  </a:lnTo>
                  <a:lnTo>
                    <a:pt x="994" y="516"/>
                  </a:lnTo>
                  <a:lnTo>
                    <a:pt x="997" y="506"/>
                  </a:lnTo>
                  <a:lnTo>
                    <a:pt x="997" y="503"/>
                  </a:lnTo>
                  <a:lnTo>
                    <a:pt x="997" y="501"/>
                  </a:lnTo>
                  <a:lnTo>
                    <a:pt x="999" y="496"/>
                  </a:lnTo>
                  <a:lnTo>
                    <a:pt x="997" y="488"/>
                  </a:lnTo>
                  <a:lnTo>
                    <a:pt x="991" y="485"/>
                  </a:lnTo>
                  <a:lnTo>
                    <a:pt x="989" y="483"/>
                  </a:lnTo>
                  <a:lnTo>
                    <a:pt x="981" y="485"/>
                  </a:lnTo>
                  <a:lnTo>
                    <a:pt x="979" y="488"/>
                  </a:lnTo>
                  <a:lnTo>
                    <a:pt x="976" y="490"/>
                  </a:lnTo>
                  <a:lnTo>
                    <a:pt x="971" y="493"/>
                  </a:lnTo>
                  <a:lnTo>
                    <a:pt x="966" y="498"/>
                  </a:lnTo>
                  <a:lnTo>
                    <a:pt x="966" y="501"/>
                  </a:lnTo>
                  <a:lnTo>
                    <a:pt x="958" y="503"/>
                  </a:lnTo>
                  <a:lnTo>
                    <a:pt x="955" y="506"/>
                  </a:lnTo>
                  <a:lnTo>
                    <a:pt x="953" y="506"/>
                  </a:lnTo>
                  <a:lnTo>
                    <a:pt x="955" y="501"/>
                  </a:lnTo>
                  <a:lnTo>
                    <a:pt x="958" y="496"/>
                  </a:lnTo>
                  <a:lnTo>
                    <a:pt x="963" y="493"/>
                  </a:lnTo>
                  <a:lnTo>
                    <a:pt x="966" y="488"/>
                  </a:lnTo>
                  <a:lnTo>
                    <a:pt x="968" y="480"/>
                  </a:lnTo>
                  <a:lnTo>
                    <a:pt x="971" y="480"/>
                  </a:lnTo>
                  <a:lnTo>
                    <a:pt x="976" y="475"/>
                  </a:lnTo>
                  <a:lnTo>
                    <a:pt x="979" y="470"/>
                  </a:lnTo>
                  <a:lnTo>
                    <a:pt x="984" y="465"/>
                  </a:lnTo>
                  <a:lnTo>
                    <a:pt x="986" y="462"/>
                  </a:lnTo>
                  <a:lnTo>
                    <a:pt x="991" y="457"/>
                  </a:lnTo>
                  <a:lnTo>
                    <a:pt x="994" y="452"/>
                  </a:lnTo>
                  <a:lnTo>
                    <a:pt x="991" y="449"/>
                  </a:lnTo>
                  <a:lnTo>
                    <a:pt x="989" y="447"/>
                  </a:lnTo>
                  <a:lnTo>
                    <a:pt x="986" y="444"/>
                  </a:lnTo>
                  <a:lnTo>
                    <a:pt x="981" y="444"/>
                  </a:lnTo>
                  <a:lnTo>
                    <a:pt x="984" y="436"/>
                  </a:lnTo>
                  <a:lnTo>
                    <a:pt x="989" y="429"/>
                  </a:lnTo>
                  <a:lnTo>
                    <a:pt x="991" y="421"/>
                  </a:lnTo>
                  <a:lnTo>
                    <a:pt x="991" y="413"/>
                  </a:lnTo>
                  <a:lnTo>
                    <a:pt x="991" y="411"/>
                  </a:lnTo>
                  <a:lnTo>
                    <a:pt x="989" y="408"/>
                  </a:lnTo>
                  <a:lnTo>
                    <a:pt x="989" y="406"/>
                  </a:lnTo>
                  <a:lnTo>
                    <a:pt x="989" y="400"/>
                  </a:lnTo>
                  <a:lnTo>
                    <a:pt x="989" y="395"/>
                  </a:lnTo>
                  <a:lnTo>
                    <a:pt x="986" y="393"/>
                  </a:lnTo>
                  <a:lnTo>
                    <a:pt x="984" y="390"/>
                  </a:lnTo>
                  <a:lnTo>
                    <a:pt x="981" y="385"/>
                  </a:lnTo>
                  <a:lnTo>
                    <a:pt x="979" y="380"/>
                  </a:lnTo>
                  <a:lnTo>
                    <a:pt x="973" y="375"/>
                  </a:lnTo>
                  <a:lnTo>
                    <a:pt x="971" y="375"/>
                  </a:lnTo>
                  <a:lnTo>
                    <a:pt x="966" y="372"/>
                  </a:lnTo>
                  <a:lnTo>
                    <a:pt x="955" y="372"/>
                  </a:lnTo>
                </a:path>
                <a:path w="1891" h="2680">
                  <a:moveTo>
                    <a:pt x="732" y="699"/>
                  </a:moveTo>
                  <a:lnTo>
                    <a:pt x="729" y="701"/>
                  </a:lnTo>
                  <a:lnTo>
                    <a:pt x="724" y="701"/>
                  </a:lnTo>
                  <a:lnTo>
                    <a:pt x="719" y="709"/>
                  </a:lnTo>
                  <a:lnTo>
                    <a:pt x="716" y="711"/>
                  </a:lnTo>
                  <a:lnTo>
                    <a:pt x="719" y="717"/>
                  </a:lnTo>
                  <a:lnTo>
                    <a:pt x="719" y="719"/>
                  </a:lnTo>
                  <a:lnTo>
                    <a:pt x="722" y="722"/>
                  </a:lnTo>
                  <a:lnTo>
                    <a:pt x="727" y="724"/>
                  </a:lnTo>
                  <a:lnTo>
                    <a:pt x="729" y="727"/>
                  </a:lnTo>
                  <a:lnTo>
                    <a:pt x="732" y="724"/>
                  </a:lnTo>
                  <a:lnTo>
                    <a:pt x="727" y="732"/>
                  </a:lnTo>
                  <a:lnTo>
                    <a:pt x="727" y="729"/>
                  </a:lnTo>
                  <a:lnTo>
                    <a:pt x="724" y="729"/>
                  </a:lnTo>
                  <a:lnTo>
                    <a:pt x="722" y="727"/>
                  </a:lnTo>
                  <a:lnTo>
                    <a:pt x="719" y="727"/>
                  </a:lnTo>
                  <a:lnTo>
                    <a:pt x="714" y="729"/>
                  </a:lnTo>
                  <a:lnTo>
                    <a:pt x="706" y="737"/>
                  </a:lnTo>
                  <a:lnTo>
                    <a:pt x="704" y="745"/>
                  </a:lnTo>
                  <a:lnTo>
                    <a:pt x="701" y="747"/>
                  </a:lnTo>
                  <a:lnTo>
                    <a:pt x="698" y="753"/>
                  </a:lnTo>
                  <a:lnTo>
                    <a:pt x="696" y="755"/>
                  </a:lnTo>
                  <a:lnTo>
                    <a:pt x="693" y="760"/>
                  </a:lnTo>
                  <a:lnTo>
                    <a:pt x="691" y="760"/>
                  </a:lnTo>
                  <a:lnTo>
                    <a:pt x="686" y="755"/>
                  </a:lnTo>
                  <a:lnTo>
                    <a:pt x="681" y="753"/>
                  </a:lnTo>
                  <a:lnTo>
                    <a:pt x="675" y="753"/>
                  </a:lnTo>
                  <a:lnTo>
                    <a:pt x="668" y="755"/>
                  </a:lnTo>
                  <a:lnTo>
                    <a:pt x="663" y="760"/>
                  </a:lnTo>
                  <a:lnTo>
                    <a:pt x="660" y="768"/>
                  </a:lnTo>
                  <a:lnTo>
                    <a:pt x="657" y="773"/>
                  </a:lnTo>
                  <a:lnTo>
                    <a:pt x="657" y="776"/>
                  </a:lnTo>
                  <a:lnTo>
                    <a:pt x="657" y="778"/>
                  </a:lnTo>
                  <a:lnTo>
                    <a:pt x="652" y="783"/>
                  </a:lnTo>
                  <a:lnTo>
                    <a:pt x="650" y="791"/>
                  </a:lnTo>
                  <a:lnTo>
                    <a:pt x="652" y="794"/>
                  </a:lnTo>
                  <a:lnTo>
                    <a:pt x="657" y="796"/>
                  </a:lnTo>
                  <a:lnTo>
                    <a:pt x="660" y="799"/>
                  </a:lnTo>
                  <a:lnTo>
                    <a:pt x="665" y="801"/>
                  </a:lnTo>
                  <a:lnTo>
                    <a:pt x="668" y="804"/>
                  </a:lnTo>
                  <a:lnTo>
                    <a:pt x="673" y="809"/>
                  </a:lnTo>
                  <a:lnTo>
                    <a:pt x="678" y="809"/>
                  </a:lnTo>
                  <a:lnTo>
                    <a:pt x="686" y="807"/>
                  </a:lnTo>
                  <a:lnTo>
                    <a:pt x="686" y="809"/>
                  </a:lnTo>
                  <a:lnTo>
                    <a:pt x="686" y="814"/>
                  </a:lnTo>
                  <a:lnTo>
                    <a:pt x="686" y="819"/>
                  </a:lnTo>
                  <a:lnTo>
                    <a:pt x="691" y="825"/>
                  </a:lnTo>
                  <a:lnTo>
                    <a:pt x="693" y="830"/>
                  </a:lnTo>
                  <a:lnTo>
                    <a:pt x="691" y="835"/>
                  </a:lnTo>
                  <a:lnTo>
                    <a:pt x="688" y="835"/>
                  </a:lnTo>
                  <a:lnTo>
                    <a:pt x="686" y="840"/>
                  </a:lnTo>
                  <a:lnTo>
                    <a:pt x="683" y="843"/>
                  </a:lnTo>
                  <a:lnTo>
                    <a:pt x="683" y="848"/>
                  </a:lnTo>
                  <a:lnTo>
                    <a:pt x="683" y="855"/>
                  </a:lnTo>
                  <a:lnTo>
                    <a:pt x="686" y="858"/>
                  </a:lnTo>
                  <a:lnTo>
                    <a:pt x="686" y="866"/>
                  </a:lnTo>
                  <a:lnTo>
                    <a:pt x="691" y="871"/>
                  </a:lnTo>
                  <a:lnTo>
                    <a:pt x="686" y="873"/>
                  </a:lnTo>
                  <a:lnTo>
                    <a:pt x="681" y="879"/>
                  </a:lnTo>
                  <a:lnTo>
                    <a:pt x="678" y="886"/>
                  </a:lnTo>
                  <a:lnTo>
                    <a:pt x="683" y="891"/>
                  </a:lnTo>
                  <a:lnTo>
                    <a:pt x="686" y="897"/>
                  </a:lnTo>
                  <a:lnTo>
                    <a:pt x="686" y="904"/>
                  </a:lnTo>
                  <a:lnTo>
                    <a:pt x="686" y="909"/>
                  </a:lnTo>
                  <a:lnTo>
                    <a:pt x="686" y="915"/>
                  </a:lnTo>
                  <a:lnTo>
                    <a:pt x="683" y="920"/>
                  </a:lnTo>
                  <a:lnTo>
                    <a:pt x="681" y="922"/>
                  </a:lnTo>
                  <a:lnTo>
                    <a:pt x="681" y="930"/>
                  </a:lnTo>
                  <a:lnTo>
                    <a:pt x="678" y="933"/>
                  </a:lnTo>
                  <a:lnTo>
                    <a:pt x="678" y="938"/>
                  </a:lnTo>
                  <a:lnTo>
                    <a:pt x="675" y="940"/>
                  </a:lnTo>
                  <a:lnTo>
                    <a:pt x="673" y="943"/>
                  </a:lnTo>
                  <a:lnTo>
                    <a:pt x="670" y="951"/>
                  </a:lnTo>
                  <a:lnTo>
                    <a:pt x="673" y="953"/>
                  </a:lnTo>
                  <a:lnTo>
                    <a:pt x="675" y="956"/>
                  </a:lnTo>
                  <a:lnTo>
                    <a:pt x="678" y="956"/>
                  </a:lnTo>
                  <a:lnTo>
                    <a:pt x="678" y="958"/>
                  </a:lnTo>
                  <a:lnTo>
                    <a:pt x="678" y="963"/>
                  </a:lnTo>
                  <a:lnTo>
                    <a:pt x="678" y="971"/>
                  </a:lnTo>
                  <a:lnTo>
                    <a:pt x="681" y="976"/>
                  </a:lnTo>
                  <a:lnTo>
                    <a:pt x="683" y="979"/>
                  </a:lnTo>
                  <a:lnTo>
                    <a:pt x="683" y="981"/>
                  </a:lnTo>
                  <a:lnTo>
                    <a:pt x="683" y="992"/>
                  </a:lnTo>
                  <a:lnTo>
                    <a:pt x="683" y="994"/>
                  </a:lnTo>
                  <a:lnTo>
                    <a:pt x="686" y="999"/>
                  </a:lnTo>
                  <a:lnTo>
                    <a:pt x="688" y="1005"/>
                  </a:lnTo>
                  <a:lnTo>
                    <a:pt x="693" y="1012"/>
                  </a:lnTo>
                  <a:lnTo>
                    <a:pt x="698" y="1015"/>
                  </a:lnTo>
                  <a:lnTo>
                    <a:pt x="706" y="1017"/>
                  </a:lnTo>
                  <a:lnTo>
                    <a:pt x="706" y="1022"/>
                  </a:lnTo>
                  <a:lnTo>
                    <a:pt x="706" y="1030"/>
                  </a:lnTo>
                  <a:lnTo>
                    <a:pt x="709" y="1035"/>
                  </a:lnTo>
                  <a:lnTo>
                    <a:pt x="714" y="1038"/>
                  </a:lnTo>
                  <a:lnTo>
                    <a:pt x="719" y="1038"/>
                  </a:lnTo>
                  <a:lnTo>
                    <a:pt x="724" y="1035"/>
                  </a:lnTo>
                  <a:lnTo>
                    <a:pt x="727" y="1030"/>
                  </a:lnTo>
                  <a:lnTo>
                    <a:pt x="732" y="1025"/>
                  </a:lnTo>
                  <a:lnTo>
                    <a:pt x="732" y="1022"/>
                  </a:lnTo>
                  <a:lnTo>
                    <a:pt x="734" y="1017"/>
                  </a:lnTo>
                  <a:lnTo>
                    <a:pt x="737" y="1015"/>
                  </a:lnTo>
                  <a:lnTo>
                    <a:pt x="740" y="1012"/>
                  </a:lnTo>
                  <a:lnTo>
                    <a:pt x="742" y="1007"/>
                  </a:lnTo>
                  <a:lnTo>
                    <a:pt x="745" y="1007"/>
                  </a:lnTo>
                  <a:lnTo>
                    <a:pt x="745" y="1002"/>
                  </a:lnTo>
                  <a:lnTo>
                    <a:pt x="745" y="997"/>
                  </a:lnTo>
                  <a:lnTo>
                    <a:pt x="740" y="992"/>
                  </a:lnTo>
                  <a:lnTo>
                    <a:pt x="734" y="987"/>
                  </a:lnTo>
                  <a:lnTo>
                    <a:pt x="734" y="984"/>
                  </a:lnTo>
                  <a:lnTo>
                    <a:pt x="737" y="984"/>
                  </a:lnTo>
                  <a:lnTo>
                    <a:pt x="737" y="981"/>
                  </a:lnTo>
                  <a:lnTo>
                    <a:pt x="737" y="974"/>
                  </a:lnTo>
                  <a:lnTo>
                    <a:pt x="734" y="966"/>
                  </a:lnTo>
                  <a:lnTo>
                    <a:pt x="732" y="963"/>
                  </a:lnTo>
                  <a:lnTo>
                    <a:pt x="732" y="958"/>
                  </a:lnTo>
                  <a:lnTo>
                    <a:pt x="734" y="956"/>
                  </a:lnTo>
                  <a:lnTo>
                    <a:pt x="737" y="948"/>
                  </a:lnTo>
                  <a:lnTo>
                    <a:pt x="737" y="943"/>
                  </a:lnTo>
                  <a:lnTo>
                    <a:pt x="740" y="940"/>
                  </a:lnTo>
                  <a:lnTo>
                    <a:pt x="740" y="938"/>
                  </a:lnTo>
                  <a:lnTo>
                    <a:pt x="742" y="935"/>
                  </a:lnTo>
                  <a:lnTo>
                    <a:pt x="745" y="933"/>
                  </a:lnTo>
                  <a:lnTo>
                    <a:pt x="747" y="930"/>
                  </a:lnTo>
                  <a:lnTo>
                    <a:pt x="750" y="922"/>
                  </a:lnTo>
                  <a:lnTo>
                    <a:pt x="750" y="917"/>
                  </a:lnTo>
                  <a:lnTo>
                    <a:pt x="745" y="912"/>
                  </a:lnTo>
                  <a:lnTo>
                    <a:pt x="742" y="909"/>
                  </a:lnTo>
                  <a:lnTo>
                    <a:pt x="745" y="904"/>
                  </a:lnTo>
                  <a:lnTo>
                    <a:pt x="745" y="897"/>
                  </a:lnTo>
                  <a:lnTo>
                    <a:pt x="742" y="897"/>
                  </a:lnTo>
                  <a:lnTo>
                    <a:pt x="737" y="891"/>
                  </a:lnTo>
                  <a:lnTo>
                    <a:pt x="732" y="889"/>
                  </a:lnTo>
                  <a:lnTo>
                    <a:pt x="732" y="884"/>
                  </a:lnTo>
                  <a:lnTo>
                    <a:pt x="737" y="884"/>
                  </a:lnTo>
                  <a:lnTo>
                    <a:pt x="740" y="881"/>
                  </a:lnTo>
                  <a:lnTo>
                    <a:pt x="745" y="876"/>
                  </a:lnTo>
                  <a:lnTo>
                    <a:pt x="747" y="871"/>
                  </a:lnTo>
                  <a:lnTo>
                    <a:pt x="747" y="866"/>
                  </a:lnTo>
                  <a:lnTo>
                    <a:pt x="745" y="861"/>
                  </a:lnTo>
                  <a:lnTo>
                    <a:pt x="742" y="858"/>
                  </a:lnTo>
                  <a:lnTo>
                    <a:pt x="742" y="855"/>
                  </a:lnTo>
                  <a:lnTo>
                    <a:pt x="745" y="853"/>
                  </a:lnTo>
                  <a:lnTo>
                    <a:pt x="747" y="853"/>
                  </a:lnTo>
                  <a:lnTo>
                    <a:pt x="752" y="850"/>
                  </a:lnTo>
                  <a:lnTo>
                    <a:pt x="755" y="843"/>
                  </a:lnTo>
                  <a:lnTo>
                    <a:pt x="760" y="832"/>
                  </a:lnTo>
                  <a:lnTo>
                    <a:pt x="763" y="822"/>
                  </a:lnTo>
                  <a:lnTo>
                    <a:pt x="765" y="817"/>
                  </a:lnTo>
                  <a:lnTo>
                    <a:pt x="765" y="812"/>
                  </a:lnTo>
                  <a:lnTo>
                    <a:pt x="765" y="809"/>
                  </a:lnTo>
                  <a:lnTo>
                    <a:pt x="768" y="804"/>
                  </a:lnTo>
                  <a:lnTo>
                    <a:pt x="770" y="794"/>
                  </a:lnTo>
                  <a:lnTo>
                    <a:pt x="770" y="789"/>
                  </a:lnTo>
                  <a:lnTo>
                    <a:pt x="776" y="783"/>
                  </a:lnTo>
                  <a:lnTo>
                    <a:pt x="778" y="776"/>
                  </a:lnTo>
                  <a:lnTo>
                    <a:pt x="778" y="771"/>
                  </a:lnTo>
                  <a:lnTo>
                    <a:pt x="778" y="768"/>
                  </a:lnTo>
                  <a:lnTo>
                    <a:pt x="776" y="763"/>
                  </a:lnTo>
                  <a:lnTo>
                    <a:pt x="773" y="760"/>
                  </a:lnTo>
                  <a:lnTo>
                    <a:pt x="770" y="758"/>
                  </a:lnTo>
                  <a:lnTo>
                    <a:pt x="763" y="753"/>
                  </a:lnTo>
                  <a:lnTo>
                    <a:pt x="758" y="750"/>
                  </a:lnTo>
                  <a:lnTo>
                    <a:pt x="755" y="747"/>
                  </a:lnTo>
                  <a:lnTo>
                    <a:pt x="755" y="742"/>
                  </a:lnTo>
                  <a:lnTo>
                    <a:pt x="758" y="737"/>
                  </a:lnTo>
                  <a:lnTo>
                    <a:pt x="760" y="729"/>
                  </a:lnTo>
                  <a:lnTo>
                    <a:pt x="755" y="724"/>
                  </a:lnTo>
                  <a:lnTo>
                    <a:pt x="750" y="722"/>
                  </a:lnTo>
                  <a:lnTo>
                    <a:pt x="745" y="719"/>
                  </a:lnTo>
                  <a:lnTo>
                    <a:pt x="742" y="719"/>
                  </a:lnTo>
                  <a:lnTo>
                    <a:pt x="742" y="717"/>
                  </a:lnTo>
                  <a:lnTo>
                    <a:pt x="745" y="714"/>
                  </a:lnTo>
                  <a:lnTo>
                    <a:pt x="747" y="709"/>
                  </a:lnTo>
                  <a:lnTo>
                    <a:pt x="745" y="704"/>
                  </a:lnTo>
                  <a:lnTo>
                    <a:pt x="742" y="701"/>
                  </a:lnTo>
                  <a:lnTo>
                    <a:pt x="740" y="701"/>
                  </a:lnTo>
                  <a:lnTo>
                    <a:pt x="737" y="699"/>
                  </a:lnTo>
                  <a:lnTo>
                    <a:pt x="734" y="699"/>
                  </a:lnTo>
                  <a:lnTo>
                    <a:pt x="734" y="704"/>
                  </a:lnTo>
                  <a:lnTo>
                    <a:pt x="732" y="699"/>
                  </a:lnTo>
                </a:path>
                <a:path w="1891" h="2680">
                  <a:moveTo>
                    <a:pt x="1719" y="56"/>
                  </a:moveTo>
                  <a:lnTo>
                    <a:pt x="1714" y="59"/>
                  </a:lnTo>
                  <a:lnTo>
                    <a:pt x="1708" y="66"/>
                  </a:lnTo>
                  <a:lnTo>
                    <a:pt x="1708" y="69"/>
                  </a:lnTo>
                  <a:lnTo>
                    <a:pt x="1706" y="71"/>
                  </a:lnTo>
                  <a:lnTo>
                    <a:pt x="1703" y="74"/>
                  </a:lnTo>
                  <a:lnTo>
                    <a:pt x="1706" y="79"/>
                  </a:lnTo>
                  <a:lnTo>
                    <a:pt x="1711" y="84"/>
                  </a:lnTo>
                  <a:lnTo>
                    <a:pt x="1711" y="87"/>
                  </a:lnTo>
                  <a:lnTo>
                    <a:pt x="1703" y="79"/>
                  </a:lnTo>
                  <a:lnTo>
                    <a:pt x="1701" y="77"/>
                  </a:lnTo>
                  <a:lnTo>
                    <a:pt x="1698" y="77"/>
                  </a:lnTo>
                  <a:lnTo>
                    <a:pt x="1690" y="74"/>
                  </a:lnTo>
                  <a:lnTo>
                    <a:pt x="1685" y="74"/>
                  </a:lnTo>
                  <a:lnTo>
                    <a:pt x="1680" y="77"/>
                  </a:lnTo>
                  <a:lnTo>
                    <a:pt x="1672" y="79"/>
                  </a:lnTo>
                  <a:lnTo>
                    <a:pt x="1665" y="82"/>
                  </a:lnTo>
                  <a:lnTo>
                    <a:pt x="1660" y="82"/>
                  </a:lnTo>
                  <a:lnTo>
                    <a:pt x="1657" y="84"/>
                  </a:lnTo>
                  <a:lnTo>
                    <a:pt x="1657" y="89"/>
                  </a:lnTo>
                  <a:lnTo>
                    <a:pt x="1654" y="92"/>
                  </a:lnTo>
                  <a:lnTo>
                    <a:pt x="1654" y="95"/>
                  </a:lnTo>
                  <a:lnTo>
                    <a:pt x="1652" y="100"/>
                  </a:lnTo>
                  <a:lnTo>
                    <a:pt x="1649" y="105"/>
                  </a:lnTo>
                  <a:lnTo>
                    <a:pt x="1649" y="110"/>
                  </a:lnTo>
                  <a:lnTo>
                    <a:pt x="1649" y="113"/>
                  </a:lnTo>
                  <a:lnTo>
                    <a:pt x="1649" y="118"/>
                  </a:lnTo>
                  <a:lnTo>
                    <a:pt x="1649" y="120"/>
                  </a:lnTo>
                  <a:lnTo>
                    <a:pt x="1652" y="128"/>
                  </a:lnTo>
                  <a:lnTo>
                    <a:pt x="1649" y="133"/>
                  </a:lnTo>
                  <a:lnTo>
                    <a:pt x="1649" y="136"/>
                  </a:lnTo>
                  <a:lnTo>
                    <a:pt x="1649" y="138"/>
                  </a:lnTo>
                  <a:lnTo>
                    <a:pt x="1649" y="164"/>
                  </a:lnTo>
                  <a:lnTo>
                    <a:pt x="1652" y="174"/>
                  </a:lnTo>
                  <a:lnTo>
                    <a:pt x="1657" y="179"/>
                  </a:lnTo>
                  <a:lnTo>
                    <a:pt x="1652" y="179"/>
                  </a:lnTo>
                  <a:lnTo>
                    <a:pt x="1644" y="182"/>
                  </a:lnTo>
                  <a:lnTo>
                    <a:pt x="1642" y="185"/>
                  </a:lnTo>
                  <a:lnTo>
                    <a:pt x="1639" y="187"/>
                  </a:lnTo>
                  <a:lnTo>
                    <a:pt x="1636" y="190"/>
                  </a:lnTo>
                  <a:lnTo>
                    <a:pt x="1634" y="195"/>
                  </a:lnTo>
                  <a:lnTo>
                    <a:pt x="1634" y="197"/>
                  </a:lnTo>
                  <a:lnTo>
                    <a:pt x="1634" y="200"/>
                  </a:lnTo>
                  <a:lnTo>
                    <a:pt x="1629" y="208"/>
                  </a:lnTo>
                  <a:lnTo>
                    <a:pt x="1629" y="213"/>
                  </a:lnTo>
                  <a:lnTo>
                    <a:pt x="1631" y="215"/>
                  </a:lnTo>
                  <a:lnTo>
                    <a:pt x="1634" y="218"/>
                  </a:lnTo>
                  <a:lnTo>
                    <a:pt x="1636" y="218"/>
                  </a:lnTo>
                  <a:lnTo>
                    <a:pt x="1639" y="221"/>
                  </a:lnTo>
                  <a:lnTo>
                    <a:pt x="1642" y="221"/>
                  </a:lnTo>
                  <a:lnTo>
                    <a:pt x="1642" y="223"/>
                  </a:lnTo>
                  <a:lnTo>
                    <a:pt x="1644" y="228"/>
                  </a:lnTo>
                  <a:lnTo>
                    <a:pt x="1647" y="233"/>
                  </a:lnTo>
                  <a:lnTo>
                    <a:pt x="1649" y="236"/>
                  </a:lnTo>
                  <a:lnTo>
                    <a:pt x="1654" y="241"/>
                  </a:lnTo>
                  <a:lnTo>
                    <a:pt x="1654" y="244"/>
                  </a:lnTo>
                  <a:lnTo>
                    <a:pt x="1654" y="249"/>
                  </a:lnTo>
                  <a:lnTo>
                    <a:pt x="1657" y="251"/>
                  </a:lnTo>
                  <a:lnTo>
                    <a:pt x="1660" y="254"/>
                  </a:lnTo>
                  <a:lnTo>
                    <a:pt x="1662" y="257"/>
                  </a:lnTo>
                  <a:lnTo>
                    <a:pt x="1667" y="262"/>
                  </a:lnTo>
                  <a:lnTo>
                    <a:pt x="1672" y="264"/>
                  </a:lnTo>
                  <a:lnTo>
                    <a:pt x="1693" y="262"/>
                  </a:lnTo>
                  <a:lnTo>
                    <a:pt x="1706" y="262"/>
                  </a:lnTo>
                  <a:lnTo>
                    <a:pt x="1711" y="257"/>
                  </a:lnTo>
                  <a:lnTo>
                    <a:pt x="1711" y="254"/>
                  </a:lnTo>
                  <a:lnTo>
                    <a:pt x="1711" y="251"/>
                  </a:lnTo>
                  <a:lnTo>
                    <a:pt x="1714" y="246"/>
                  </a:lnTo>
                  <a:lnTo>
                    <a:pt x="1716" y="244"/>
                  </a:lnTo>
                  <a:lnTo>
                    <a:pt x="1721" y="244"/>
                  </a:lnTo>
                  <a:lnTo>
                    <a:pt x="1726" y="239"/>
                  </a:lnTo>
                  <a:lnTo>
                    <a:pt x="1726" y="244"/>
                  </a:lnTo>
                  <a:lnTo>
                    <a:pt x="1734" y="251"/>
                  </a:lnTo>
                  <a:lnTo>
                    <a:pt x="1739" y="257"/>
                  </a:lnTo>
                  <a:lnTo>
                    <a:pt x="1739" y="259"/>
                  </a:lnTo>
                  <a:lnTo>
                    <a:pt x="1737" y="272"/>
                  </a:lnTo>
                  <a:lnTo>
                    <a:pt x="1737" y="275"/>
                  </a:lnTo>
                  <a:lnTo>
                    <a:pt x="1744" y="282"/>
                  </a:lnTo>
                  <a:lnTo>
                    <a:pt x="1747" y="285"/>
                  </a:lnTo>
                  <a:lnTo>
                    <a:pt x="1752" y="285"/>
                  </a:lnTo>
                  <a:lnTo>
                    <a:pt x="1762" y="282"/>
                  </a:lnTo>
                  <a:lnTo>
                    <a:pt x="1765" y="280"/>
                  </a:lnTo>
                  <a:lnTo>
                    <a:pt x="1768" y="277"/>
                  </a:lnTo>
                  <a:lnTo>
                    <a:pt x="1768" y="275"/>
                  </a:lnTo>
                  <a:lnTo>
                    <a:pt x="1768" y="272"/>
                  </a:lnTo>
                  <a:lnTo>
                    <a:pt x="1768" y="267"/>
                  </a:lnTo>
                  <a:lnTo>
                    <a:pt x="1765" y="262"/>
                  </a:lnTo>
                  <a:lnTo>
                    <a:pt x="1762" y="259"/>
                  </a:lnTo>
                  <a:lnTo>
                    <a:pt x="1765" y="254"/>
                  </a:lnTo>
                  <a:lnTo>
                    <a:pt x="1768" y="249"/>
                  </a:lnTo>
                  <a:lnTo>
                    <a:pt x="1768" y="246"/>
                  </a:lnTo>
                  <a:lnTo>
                    <a:pt x="1773" y="244"/>
                  </a:lnTo>
                  <a:lnTo>
                    <a:pt x="1775" y="239"/>
                  </a:lnTo>
                  <a:lnTo>
                    <a:pt x="1773" y="231"/>
                  </a:lnTo>
                  <a:lnTo>
                    <a:pt x="1773" y="228"/>
                  </a:lnTo>
                  <a:lnTo>
                    <a:pt x="1775" y="226"/>
                  </a:lnTo>
                  <a:lnTo>
                    <a:pt x="1775" y="221"/>
                  </a:lnTo>
                  <a:lnTo>
                    <a:pt x="1773" y="218"/>
                  </a:lnTo>
                  <a:lnTo>
                    <a:pt x="1773" y="215"/>
                  </a:lnTo>
                  <a:lnTo>
                    <a:pt x="1778" y="218"/>
                  </a:lnTo>
                  <a:lnTo>
                    <a:pt x="1783" y="218"/>
                  </a:lnTo>
                  <a:lnTo>
                    <a:pt x="1785" y="215"/>
                  </a:lnTo>
                  <a:lnTo>
                    <a:pt x="1788" y="210"/>
                  </a:lnTo>
                  <a:lnTo>
                    <a:pt x="1793" y="205"/>
                  </a:lnTo>
                  <a:lnTo>
                    <a:pt x="1793" y="203"/>
                  </a:lnTo>
                  <a:lnTo>
                    <a:pt x="1798" y="200"/>
                  </a:lnTo>
                  <a:lnTo>
                    <a:pt x="1803" y="197"/>
                  </a:lnTo>
                  <a:lnTo>
                    <a:pt x="1811" y="197"/>
                  </a:lnTo>
                  <a:lnTo>
                    <a:pt x="1816" y="192"/>
                  </a:lnTo>
                  <a:lnTo>
                    <a:pt x="1816" y="187"/>
                  </a:lnTo>
                  <a:lnTo>
                    <a:pt x="1816" y="179"/>
                  </a:lnTo>
                  <a:lnTo>
                    <a:pt x="1819" y="174"/>
                  </a:lnTo>
                  <a:lnTo>
                    <a:pt x="1816" y="172"/>
                  </a:lnTo>
                  <a:lnTo>
                    <a:pt x="1816" y="169"/>
                  </a:lnTo>
                  <a:lnTo>
                    <a:pt x="1816" y="164"/>
                  </a:lnTo>
                  <a:lnTo>
                    <a:pt x="1814" y="161"/>
                  </a:lnTo>
                  <a:lnTo>
                    <a:pt x="1809" y="159"/>
                  </a:lnTo>
                  <a:lnTo>
                    <a:pt x="1801" y="161"/>
                  </a:lnTo>
                  <a:lnTo>
                    <a:pt x="1798" y="164"/>
                  </a:lnTo>
                  <a:lnTo>
                    <a:pt x="1796" y="164"/>
                  </a:lnTo>
                  <a:lnTo>
                    <a:pt x="1793" y="156"/>
                  </a:lnTo>
                  <a:lnTo>
                    <a:pt x="1793" y="154"/>
                  </a:lnTo>
                  <a:lnTo>
                    <a:pt x="1788" y="151"/>
                  </a:lnTo>
                  <a:lnTo>
                    <a:pt x="1785" y="151"/>
                  </a:lnTo>
                  <a:lnTo>
                    <a:pt x="1780" y="154"/>
                  </a:lnTo>
                  <a:lnTo>
                    <a:pt x="1778" y="154"/>
                  </a:lnTo>
                  <a:lnTo>
                    <a:pt x="1770" y="156"/>
                  </a:lnTo>
                  <a:lnTo>
                    <a:pt x="1770" y="151"/>
                  </a:lnTo>
                  <a:lnTo>
                    <a:pt x="1768" y="146"/>
                  </a:lnTo>
                  <a:lnTo>
                    <a:pt x="1773" y="146"/>
                  </a:lnTo>
                  <a:lnTo>
                    <a:pt x="1780" y="149"/>
                  </a:lnTo>
                  <a:lnTo>
                    <a:pt x="1785" y="149"/>
                  </a:lnTo>
                  <a:lnTo>
                    <a:pt x="1791" y="143"/>
                  </a:lnTo>
                  <a:lnTo>
                    <a:pt x="1791" y="141"/>
                  </a:lnTo>
                  <a:lnTo>
                    <a:pt x="1791" y="133"/>
                  </a:lnTo>
                  <a:lnTo>
                    <a:pt x="1788" y="131"/>
                  </a:lnTo>
                  <a:lnTo>
                    <a:pt x="1791" y="128"/>
                  </a:lnTo>
                  <a:lnTo>
                    <a:pt x="1791" y="125"/>
                  </a:lnTo>
                  <a:lnTo>
                    <a:pt x="1793" y="115"/>
                  </a:lnTo>
                  <a:lnTo>
                    <a:pt x="1791" y="107"/>
                  </a:lnTo>
                  <a:lnTo>
                    <a:pt x="1783" y="107"/>
                  </a:lnTo>
                  <a:lnTo>
                    <a:pt x="1780" y="110"/>
                  </a:lnTo>
                  <a:lnTo>
                    <a:pt x="1778" y="110"/>
                  </a:lnTo>
                  <a:lnTo>
                    <a:pt x="1775" y="113"/>
                  </a:lnTo>
                  <a:lnTo>
                    <a:pt x="1773" y="120"/>
                  </a:lnTo>
                  <a:lnTo>
                    <a:pt x="1770" y="120"/>
                  </a:lnTo>
                  <a:lnTo>
                    <a:pt x="1768" y="118"/>
                  </a:lnTo>
                  <a:lnTo>
                    <a:pt x="1762" y="115"/>
                  </a:lnTo>
                  <a:lnTo>
                    <a:pt x="1760" y="115"/>
                  </a:lnTo>
                  <a:lnTo>
                    <a:pt x="1757" y="118"/>
                  </a:lnTo>
                  <a:lnTo>
                    <a:pt x="1755" y="123"/>
                  </a:lnTo>
                  <a:lnTo>
                    <a:pt x="1752" y="128"/>
                  </a:lnTo>
                  <a:lnTo>
                    <a:pt x="1750" y="133"/>
                  </a:lnTo>
                  <a:lnTo>
                    <a:pt x="1750" y="136"/>
                  </a:lnTo>
                  <a:lnTo>
                    <a:pt x="1752" y="143"/>
                  </a:lnTo>
                  <a:lnTo>
                    <a:pt x="1750" y="146"/>
                  </a:lnTo>
                  <a:lnTo>
                    <a:pt x="1742" y="141"/>
                  </a:lnTo>
                  <a:lnTo>
                    <a:pt x="1737" y="141"/>
                  </a:lnTo>
                  <a:lnTo>
                    <a:pt x="1742" y="138"/>
                  </a:lnTo>
                  <a:lnTo>
                    <a:pt x="1744" y="133"/>
                  </a:lnTo>
                  <a:lnTo>
                    <a:pt x="1747" y="128"/>
                  </a:lnTo>
                  <a:lnTo>
                    <a:pt x="1744" y="118"/>
                  </a:lnTo>
                  <a:lnTo>
                    <a:pt x="1742" y="113"/>
                  </a:lnTo>
                  <a:lnTo>
                    <a:pt x="1737" y="107"/>
                  </a:lnTo>
                  <a:lnTo>
                    <a:pt x="1737" y="105"/>
                  </a:lnTo>
                  <a:lnTo>
                    <a:pt x="1734" y="102"/>
                  </a:lnTo>
                  <a:lnTo>
                    <a:pt x="1734" y="100"/>
                  </a:lnTo>
                  <a:lnTo>
                    <a:pt x="1744" y="100"/>
                  </a:lnTo>
                  <a:lnTo>
                    <a:pt x="1750" y="95"/>
                  </a:lnTo>
                  <a:lnTo>
                    <a:pt x="1752" y="92"/>
                  </a:lnTo>
                  <a:lnTo>
                    <a:pt x="1755" y="87"/>
                  </a:lnTo>
                  <a:lnTo>
                    <a:pt x="1752" y="79"/>
                  </a:lnTo>
                  <a:lnTo>
                    <a:pt x="1752" y="77"/>
                  </a:lnTo>
                  <a:lnTo>
                    <a:pt x="1757" y="71"/>
                  </a:lnTo>
                  <a:lnTo>
                    <a:pt x="1755" y="69"/>
                  </a:lnTo>
                  <a:lnTo>
                    <a:pt x="1755" y="64"/>
                  </a:lnTo>
                  <a:lnTo>
                    <a:pt x="1750" y="61"/>
                  </a:lnTo>
                  <a:lnTo>
                    <a:pt x="1747" y="61"/>
                  </a:lnTo>
                  <a:lnTo>
                    <a:pt x="1739" y="64"/>
                  </a:lnTo>
                  <a:lnTo>
                    <a:pt x="1734" y="64"/>
                  </a:lnTo>
                  <a:lnTo>
                    <a:pt x="1734" y="61"/>
                  </a:lnTo>
                  <a:lnTo>
                    <a:pt x="1732" y="59"/>
                  </a:lnTo>
                  <a:lnTo>
                    <a:pt x="1726" y="56"/>
                  </a:lnTo>
                  <a:lnTo>
                    <a:pt x="1719" y="56"/>
                  </a:lnTo>
                </a:path>
                <a:path w="1891" h="2680">
                  <a:moveTo>
                    <a:pt x="675" y="1020"/>
                  </a:moveTo>
                  <a:lnTo>
                    <a:pt x="670" y="1025"/>
                  </a:lnTo>
                  <a:lnTo>
                    <a:pt x="670" y="1028"/>
                  </a:lnTo>
                  <a:lnTo>
                    <a:pt x="673" y="1035"/>
                  </a:lnTo>
                  <a:lnTo>
                    <a:pt x="673" y="1038"/>
                  </a:lnTo>
                  <a:lnTo>
                    <a:pt x="668" y="1038"/>
                  </a:lnTo>
                  <a:lnTo>
                    <a:pt x="660" y="1040"/>
                  </a:lnTo>
                  <a:lnTo>
                    <a:pt x="657" y="1040"/>
                  </a:lnTo>
                  <a:lnTo>
                    <a:pt x="655" y="1043"/>
                  </a:lnTo>
                  <a:lnTo>
                    <a:pt x="652" y="1046"/>
                  </a:lnTo>
                  <a:lnTo>
                    <a:pt x="655" y="1053"/>
                  </a:lnTo>
                  <a:lnTo>
                    <a:pt x="657" y="1056"/>
                  </a:lnTo>
                  <a:lnTo>
                    <a:pt x="655" y="1058"/>
                  </a:lnTo>
                  <a:lnTo>
                    <a:pt x="650" y="1061"/>
                  </a:lnTo>
                  <a:lnTo>
                    <a:pt x="647" y="1066"/>
                  </a:lnTo>
                  <a:lnTo>
                    <a:pt x="645" y="1074"/>
                  </a:lnTo>
                  <a:lnTo>
                    <a:pt x="645" y="1084"/>
                  </a:lnTo>
                  <a:lnTo>
                    <a:pt x="650" y="1097"/>
                  </a:lnTo>
                  <a:lnTo>
                    <a:pt x="652" y="1102"/>
                  </a:lnTo>
                  <a:lnTo>
                    <a:pt x="660" y="1112"/>
                  </a:lnTo>
                  <a:lnTo>
                    <a:pt x="663" y="1115"/>
                  </a:lnTo>
                  <a:lnTo>
                    <a:pt x="670" y="1115"/>
                  </a:lnTo>
                  <a:lnTo>
                    <a:pt x="675" y="1112"/>
                  </a:lnTo>
                  <a:lnTo>
                    <a:pt x="675" y="1110"/>
                  </a:lnTo>
                  <a:lnTo>
                    <a:pt x="678" y="1105"/>
                  </a:lnTo>
                  <a:lnTo>
                    <a:pt x="678" y="1102"/>
                  </a:lnTo>
                  <a:lnTo>
                    <a:pt x="675" y="1097"/>
                  </a:lnTo>
                  <a:lnTo>
                    <a:pt x="681" y="1094"/>
                  </a:lnTo>
                  <a:lnTo>
                    <a:pt x="683" y="1089"/>
                  </a:lnTo>
                  <a:lnTo>
                    <a:pt x="683" y="1084"/>
                  </a:lnTo>
                  <a:lnTo>
                    <a:pt x="688" y="1084"/>
                  </a:lnTo>
                  <a:lnTo>
                    <a:pt x="691" y="1082"/>
                  </a:lnTo>
                  <a:lnTo>
                    <a:pt x="693" y="1079"/>
                  </a:lnTo>
                  <a:lnTo>
                    <a:pt x="696" y="1071"/>
                  </a:lnTo>
                  <a:lnTo>
                    <a:pt x="701" y="1069"/>
                  </a:lnTo>
                  <a:lnTo>
                    <a:pt x="709" y="1064"/>
                  </a:lnTo>
                  <a:lnTo>
                    <a:pt x="711" y="1058"/>
                  </a:lnTo>
                  <a:lnTo>
                    <a:pt x="711" y="1053"/>
                  </a:lnTo>
                  <a:lnTo>
                    <a:pt x="709" y="1048"/>
                  </a:lnTo>
                  <a:lnTo>
                    <a:pt x="701" y="1043"/>
                  </a:lnTo>
                  <a:lnTo>
                    <a:pt x="696" y="1040"/>
                  </a:lnTo>
                  <a:lnTo>
                    <a:pt x="696" y="1033"/>
                  </a:lnTo>
                  <a:lnTo>
                    <a:pt x="691" y="1025"/>
                  </a:lnTo>
                  <a:lnTo>
                    <a:pt x="688" y="1022"/>
                  </a:lnTo>
                  <a:lnTo>
                    <a:pt x="686" y="1020"/>
                  </a:lnTo>
                  <a:lnTo>
                    <a:pt x="675" y="1020"/>
                  </a:lnTo>
                </a:path>
                <a:path w="1891" h="2680">
                  <a:moveTo>
                    <a:pt x="1878" y="0"/>
                  </a:moveTo>
                  <a:lnTo>
                    <a:pt x="1873" y="2"/>
                  </a:lnTo>
                  <a:lnTo>
                    <a:pt x="1865" y="7"/>
                  </a:lnTo>
                  <a:lnTo>
                    <a:pt x="1860" y="10"/>
                  </a:lnTo>
                  <a:lnTo>
                    <a:pt x="1857" y="7"/>
                  </a:lnTo>
                  <a:lnTo>
                    <a:pt x="1855" y="5"/>
                  </a:lnTo>
                  <a:lnTo>
                    <a:pt x="1847" y="5"/>
                  </a:lnTo>
                  <a:lnTo>
                    <a:pt x="1842" y="7"/>
                  </a:lnTo>
                  <a:lnTo>
                    <a:pt x="1834" y="7"/>
                  </a:lnTo>
                  <a:lnTo>
                    <a:pt x="1827" y="12"/>
                  </a:lnTo>
                  <a:lnTo>
                    <a:pt x="1824" y="17"/>
                  </a:lnTo>
                  <a:lnTo>
                    <a:pt x="1824" y="20"/>
                  </a:lnTo>
                  <a:lnTo>
                    <a:pt x="1827" y="28"/>
                  </a:lnTo>
                  <a:lnTo>
                    <a:pt x="1824" y="30"/>
                  </a:lnTo>
                  <a:lnTo>
                    <a:pt x="1819" y="38"/>
                  </a:lnTo>
                  <a:lnTo>
                    <a:pt x="1809" y="48"/>
                  </a:lnTo>
                  <a:lnTo>
                    <a:pt x="1806" y="46"/>
                  </a:lnTo>
                  <a:lnTo>
                    <a:pt x="1803" y="43"/>
                  </a:lnTo>
                  <a:lnTo>
                    <a:pt x="1806" y="41"/>
                  </a:lnTo>
                  <a:lnTo>
                    <a:pt x="1806" y="38"/>
                  </a:lnTo>
                  <a:lnTo>
                    <a:pt x="1806" y="35"/>
                  </a:lnTo>
                  <a:lnTo>
                    <a:pt x="1803" y="30"/>
                  </a:lnTo>
                  <a:lnTo>
                    <a:pt x="1798" y="28"/>
                  </a:lnTo>
                  <a:lnTo>
                    <a:pt x="1796" y="30"/>
                  </a:lnTo>
                  <a:lnTo>
                    <a:pt x="1791" y="30"/>
                  </a:lnTo>
                  <a:lnTo>
                    <a:pt x="1788" y="35"/>
                  </a:lnTo>
                  <a:lnTo>
                    <a:pt x="1783" y="41"/>
                  </a:lnTo>
                  <a:lnTo>
                    <a:pt x="1783" y="46"/>
                  </a:lnTo>
                  <a:lnTo>
                    <a:pt x="1783" y="48"/>
                  </a:lnTo>
                  <a:lnTo>
                    <a:pt x="1783" y="53"/>
                  </a:lnTo>
                  <a:lnTo>
                    <a:pt x="1785" y="56"/>
                  </a:lnTo>
                  <a:lnTo>
                    <a:pt x="1788" y="59"/>
                  </a:lnTo>
                  <a:lnTo>
                    <a:pt x="1783" y="56"/>
                  </a:lnTo>
                  <a:lnTo>
                    <a:pt x="1778" y="59"/>
                  </a:lnTo>
                  <a:lnTo>
                    <a:pt x="1775" y="61"/>
                  </a:lnTo>
                  <a:lnTo>
                    <a:pt x="1775" y="66"/>
                  </a:lnTo>
                  <a:lnTo>
                    <a:pt x="1775" y="71"/>
                  </a:lnTo>
                  <a:lnTo>
                    <a:pt x="1778" y="74"/>
                  </a:lnTo>
                  <a:lnTo>
                    <a:pt x="1780" y="79"/>
                  </a:lnTo>
                  <a:lnTo>
                    <a:pt x="1783" y="79"/>
                  </a:lnTo>
                  <a:lnTo>
                    <a:pt x="1783" y="84"/>
                  </a:lnTo>
                  <a:lnTo>
                    <a:pt x="1783" y="89"/>
                  </a:lnTo>
                  <a:lnTo>
                    <a:pt x="1785" y="92"/>
                  </a:lnTo>
                  <a:lnTo>
                    <a:pt x="1791" y="95"/>
                  </a:lnTo>
                  <a:lnTo>
                    <a:pt x="1796" y="92"/>
                  </a:lnTo>
                  <a:lnTo>
                    <a:pt x="1803" y="92"/>
                  </a:lnTo>
                  <a:lnTo>
                    <a:pt x="1809" y="87"/>
                  </a:lnTo>
                  <a:lnTo>
                    <a:pt x="1809" y="84"/>
                  </a:lnTo>
                  <a:lnTo>
                    <a:pt x="1806" y="79"/>
                  </a:lnTo>
                  <a:lnTo>
                    <a:pt x="1803" y="74"/>
                  </a:lnTo>
                  <a:lnTo>
                    <a:pt x="1803" y="71"/>
                  </a:lnTo>
                  <a:lnTo>
                    <a:pt x="1806" y="61"/>
                  </a:lnTo>
                  <a:lnTo>
                    <a:pt x="1806" y="69"/>
                  </a:lnTo>
                  <a:lnTo>
                    <a:pt x="1809" y="71"/>
                  </a:lnTo>
                  <a:lnTo>
                    <a:pt x="1816" y="71"/>
                  </a:lnTo>
                  <a:lnTo>
                    <a:pt x="1827" y="56"/>
                  </a:lnTo>
                  <a:lnTo>
                    <a:pt x="1832" y="51"/>
                  </a:lnTo>
                  <a:lnTo>
                    <a:pt x="1834" y="51"/>
                  </a:lnTo>
                  <a:lnTo>
                    <a:pt x="1842" y="56"/>
                  </a:lnTo>
                  <a:lnTo>
                    <a:pt x="1845" y="56"/>
                  </a:lnTo>
                  <a:lnTo>
                    <a:pt x="1850" y="51"/>
                  </a:lnTo>
                  <a:lnTo>
                    <a:pt x="1852" y="53"/>
                  </a:lnTo>
                  <a:lnTo>
                    <a:pt x="1857" y="53"/>
                  </a:lnTo>
                  <a:lnTo>
                    <a:pt x="1860" y="51"/>
                  </a:lnTo>
                  <a:lnTo>
                    <a:pt x="1863" y="48"/>
                  </a:lnTo>
                  <a:lnTo>
                    <a:pt x="1863" y="43"/>
                  </a:lnTo>
                  <a:lnTo>
                    <a:pt x="1863" y="41"/>
                  </a:lnTo>
                  <a:lnTo>
                    <a:pt x="1863" y="38"/>
                  </a:lnTo>
                  <a:lnTo>
                    <a:pt x="1868" y="33"/>
                  </a:lnTo>
                  <a:lnTo>
                    <a:pt x="1870" y="30"/>
                  </a:lnTo>
                  <a:lnTo>
                    <a:pt x="1873" y="30"/>
                  </a:lnTo>
                  <a:lnTo>
                    <a:pt x="1881" y="33"/>
                  </a:lnTo>
                  <a:lnTo>
                    <a:pt x="1886" y="33"/>
                  </a:lnTo>
                  <a:lnTo>
                    <a:pt x="1888" y="30"/>
                  </a:lnTo>
                  <a:lnTo>
                    <a:pt x="1891" y="25"/>
                  </a:lnTo>
                  <a:lnTo>
                    <a:pt x="1891" y="23"/>
                  </a:lnTo>
                  <a:lnTo>
                    <a:pt x="1891" y="20"/>
                  </a:lnTo>
                  <a:lnTo>
                    <a:pt x="1888" y="17"/>
                  </a:lnTo>
                  <a:lnTo>
                    <a:pt x="1886" y="15"/>
                  </a:lnTo>
                  <a:lnTo>
                    <a:pt x="1886" y="12"/>
                  </a:lnTo>
                  <a:lnTo>
                    <a:pt x="1886" y="7"/>
                  </a:lnTo>
                  <a:lnTo>
                    <a:pt x="1883" y="2"/>
                  </a:lnTo>
                  <a:lnTo>
                    <a:pt x="1878" y="0"/>
                  </a:lnTo>
                </a:path>
                <a:path w="1891" h="2680">
                  <a:moveTo>
                    <a:pt x="896" y="1015"/>
                  </a:moveTo>
                  <a:lnTo>
                    <a:pt x="891" y="1017"/>
                  </a:lnTo>
                  <a:lnTo>
                    <a:pt x="884" y="1020"/>
                  </a:lnTo>
                  <a:lnTo>
                    <a:pt x="876" y="1022"/>
                  </a:lnTo>
                  <a:lnTo>
                    <a:pt x="873" y="1028"/>
                  </a:lnTo>
                  <a:lnTo>
                    <a:pt x="871" y="1030"/>
                  </a:lnTo>
                  <a:lnTo>
                    <a:pt x="871" y="1033"/>
                  </a:lnTo>
                  <a:lnTo>
                    <a:pt x="873" y="1038"/>
                  </a:lnTo>
                  <a:lnTo>
                    <a:pt x="878" y="1040"/>
                  </a:lnTo>
                  <a:lnTo>
                    <a:pt x="884" y="1043"/>
                  </a:lnTo>
                  <a:lnTo>
                    <a:pt x="889" y="1040"/>
                  </a:lnTo>
                  <a:lnTo>
                    <a:pt x="896" y="1038"/>
                  </a:lnTo>
                  <a:lnTo>
                    <a:pt x="899" y="1040"/>
                  </a:lnTo>
                  <a:lnTo>
                    <a:pt x="914" y="1040"/>
                  </a:lnTo>
                  <a:lnTo>
                    <a:pt x="919" y="1038"/>
                  </a:lnTo>
                  <a:lnTo>
                    <a:pt x="919" y="1035"/>
                  </a:lnTo>
                  <a:lnTo>
                    <a:pt x="919" y="1030"/>
                  </a:lnTo>
                  <a:lnTo>
                    <a:pt x="917" y="1022"/>
                  </a:lnTo>
                  <a:lnTo>
                    <a:pt x="914" y="1020"/>
                  </a:lnTo>
                  <a:lnTo>
                    <a:pt x="912" y="1020"/>
                  </a:lnTo>
                  <a:lnTo>
                    <a:pt x="907" y="1017"/>
                  </a:lnTo>
                  <a:lnTo>
                    <a:pt x="904" y="1017"/>
                  </a:lnTo>
                  <a:lnTo>
                    <a:pt x="896" y="1015"/>
                  </a:lnTo>
                </a:path>
                <a:path w="1891" h="2680">
                  <a:moveTo>
                    <a:pt x="634" y="1118"/>
                  </a:moveTo>
                  <a:lnTo>
                    <a:pt x="627" y="1125"/>
                  </a:lnTo>
                  <a:lnTo>
                    <a:pt x="624" y="1128"/>
                  </a:lnTo>
                  <a:lnTo>
                    <a:pt x="624" y="1130"/>
                  </a:lnTo>
                  <a:lnTo>
                    <a:pt x="624" y="1133"/>
                  </a:lnTo>
                  <a:lnTo>
                    <a:pt x="624" y="1136"/>
                  </a:lnTo>
                  <a:lnTo>
                    <a:pt x="624" y="1141"/>
                  </a:lnTo>
                  <a:lnTo>
                    <a:pt x="624" y="1146"/>
                  </a:lnTo>
                  <a:lnTo>
                    <a:pt x="627" y="1148"/>
                  </a:lnTo>
                  <a:lnTo>
                    <a:pt x="629" y="1148"/>
                  </a:lnTo>
                  <a:lnTo>
                    <a:pt x="634" y="1151"/>
                  </a:lnTo>
                  <a:lnTo>
                    <a:pt x="639" y="1148"/>
                  </a:lnTo>
                  <a:lnTo>
                    <a:pt x="642" y="1146"/>
                  </a:lnTo>
                  <a:lnTo>
                    <a:pt x="645" y="1143"/>
                  </a:lnTo>
                  <a:lnTo>
                    <a:pt x="647" y="1138"/>
                  </a:lnTo>
                  <a:lnTo>
                    <a:pt x="647" y="1130"/>
                  </a:lnTo>
                  <a:lnTo>
                    <a:pt x="647" y="1128"/>
                  </a:lnTo>
                  <a:lnTo>
                    <a:pt x="647" y="1125"/>
                  </a:lnTo>
                  <a:lnTo>
                    <a:pt x="645" y="1120"/>
                  </a:lnTo>
                  <a:lnTo>
                    <a:pt x="642" y="1118"/>
                  </a:lnTo>
                  <a:lnTo>
                    <a:pt x="634" y="1118"/>
                  </a:lnTo>
                </a:path>
                <a:path w="1891" h="2680">
                  <a:moveTo>
                    <a:pt x="1819" y="74"/>
                  </a:moveTo>
                  <a:lnTo>
                    <a:pt x="1814" y="82"/>
                  </a:lnTo>
                  <a:lnTo>
                    <a:pt x="1816" y="89"/>
                  </a:lnTo>
                  <a:lnTo>
                    <a:pt x="1819" y="92"/>
                  </a:lnTo>
                  <a:lnTo>
                    <a:pt x="1821" y="95"/>
                  </a:lnTo>
                  <a:lnTo>
                    <a:pt x="1816" y="97"/>
                  </a:lnTo>
                  <a:lnTo>
                    <a:pt x="1814" y="100"/>
                  </a:lnTo>
                  <a:lnTo>
                    <a:pt x="1811" y="102"/>
                  </a:lnTo>
                  <a:lnTo>
                    <a:pt x="1811" y="105"/>
                  </a:lnTo>
                  <a:lnTo>
                    <a:pt x="1809" y="107"/>
                  </a:lnTo>
                  <a:lnTo>
                    <a:pt x="1806" y="113"/>
                  </a:lnTo>
                  <a:lnTo>
                    <a:pt x="1806" y="118"/>
                  </a:lnTo>
                  <a:lnTo>
                    <a:pt x="1809" y="120"/>
                  </a:lnTo>
                  <a:lnTo>
                    <a:pt x="1814" y="123"/>
                  </a:lnTo>
                  <a:lnTo>
                    <a:pt x="1814" y="125"/>
                  </a:lnTo>
                  <a:lnTo>
                    <a:pt x="1821" y="123"/>
                  </a:lnTo>
                  <a:lnTo>
                    <a:pt x="1827" y="123"/>
                  </a:lnTo>
                  <a:lnTo>
                    <a:pt x="1829" y="120"/>
                  </a:lnTo>
                  <a:lnTo>
                    <a:pt x="1829" y="123"/>
                  </a:lnTo>
                  <a:lnTo>
                    <a:pt x="1837" y="125"/>
                  </a:lnTo>
                  <a:lnTo>
                    <a:pt x="1839" y="123"/>
                  </a:lnTo>
                  <a:lnTo>
                    <a:pt x="1842" y="120"/>
                  </a:lnTo>
                  <a:lnTo>
                    <a:pt x="1845" y="123"/>
                  </a:lnTo>
                  <a:lnTo>
                    <a:pt x="1852" y="123"/>
                  </a:lnTo>
                  <a:lnTo>
                    <a:pt x="1855" y="120"/>
                  </a:lnTo>
                  <a:lnTo>
                    <a:pt x="1855" y="118"/>
                  </a:lnTo>
                  <a:lnTo>
                    <a:pt x="1855" y="115"/>
                  </a:lnTo>
                  <a:lnTo>
                    <a:pt x="1855" y="113"/>
                  </a:lnTo>
                  <a:lnTo>
                    <a:pt x="1855" y="107"/>
                  </a:lnTo>
                  <a:lnTo>
                    <a:pt x="1852" y="105"/>
                  </a:lnTo>
                  <a:lnTo>
                    <a:pt x="1852" y="100"/>
                  </a:lnTo>
                  <a:lnTo>
                    <a:pt x="1852" y="95"/>
                  </a:lnTo>
                  <a:lnTo>
                    <a:pt x="1850" y="92"/>
                  </a:lnTo>
                  <a:lnTo>
                    <a:pt x="1847" y="89"/>
                  </a:lnTo>
                  <a:lnTo>
                    <a:pt x="1847" y="84"/>
                  </a:lnTo>
                  <a:lnTo>
                    <a:pt x="1842" y="82"/>
                  </a:lnTo>
                  <a:lnTo>
                    <a:pt x="1837" y="82"/>
                  </a:lnTo>
                  <a:lnTo>
                    <a:pt x="1837" y="79"/>
                  </a:lnTo>
                  <a:lnTo>
                    <a:pt x="1834" y="77"/>
                  </a:lnTo>
                  <a:lnTo>
                    <a:pt x="1832" y="74"/>
                  </a:lnTo>
                  <a:lnTo>
                    <a:pt x="1819" y="74"/>
                  </a:lnTo>
                </a:path>
                <a:path w="1891" h="2680">
                  <a:moveTo>
                    <a:pt x="986" y="1071"/>
                  </a:moveTo>
                  <a:lnTo>
                    <a:pt x="986" y="1074"/>
                  </a:lnTo>
                  <a:lnTo>
                    <a:pt x="981" y="1076"/>
                  </a:lnTo>
                  <a:lnTo>
                    <a:pt x="979" y="1082"/>
                  </a:lnTo>
                  <a:lnTo>
                    <a:pt x="973" y="1087"/>
                  </a:lnTo>
                  <a:lnTo>
                    <a:pt x="968" y="1094"/>
                  </a:lnTo>
                  <a:lnTo>
                    <a:pt x="968" y="1100"/>
                  </a:lnTo>
                  <a:lnTo>
                    <a:pt x="971" y="1105"/>
                  </a:lnTo>
                  <a:lnTo>
                    <a:pt x="973" y="1110"/>
                  </a:lnTo>
                  <a:lnTo>
                    <a:pt x="976" y="1112"/>
                  </a:lnTo>
                  <a:lnTo>
                    <a:pt x="979" y="1112"/>
                  </a:lnTo>
                  <a:lnTo>
                    <a:pt x="984" y="1115"/>
                  </a:lnTo>
                  <a:lnTo>
                    <a:pt x="989" y="1118"/>
                  </a:lnTo>
                  <a:lnTo>
                    <a:pt x="994" y="1118"/>
                  </a:lnTo>
                  <a:lnTo>
                    <a:pt x="999" y="1112"/>
                  </a:lnTo>
                  <a:lnTo>
                    <a:pt x="1002" y="1107"/>
                  </a:lnTo>
                  <a:lnTo>
                    <a:pt x="1004" y="1089"/>
                  </a:lnTo>
                  <a:lnTo>
                    <a:pt x="1004" y="1082"/>
                  </a:lnTo>
                  <a:lnTo>
                    <a:pt x="1002" y="1076"/>
                  </a:lnTo>
                  <a:lnTo>
                    <a:pt x="999" y="1071"/>
                  </a:lnTo>
                  <a:lnTo>
                    <a:pt x="986" y="1071"/>
                  </a:lnTo>
                </a:path>
                <a:path w="1891" h="2680">
                  <a:moveTo>
                    <a:pt x="945" y="1020"/>
                  </a:moveTo>
                  <a:lnTo>
                    <a:pt x="940" y="1022"/>
                  </a:lnTo>
                  <a:lnTo>
                    <a:pt x="937" y="1025"/>
                  </a:lnTo>
                  <a:lnTo>
                    <a:pt x="930" y="1025"/>
                  </a:lnTo>
                  <a:lnTo>
                    <a:pt x="927" y="1028"/>
                  </a:lnTo>
                  <a:lnTo>
                    <a:pt x="925" y="1033"/>
                  </a:lnTo>
                  <a:lnTo>
                    <a:pt x="919" y="1038"/>
                  </a:lnTo>
                  <a:lnTo>
                    <a:pt x="917" y="1040"/>
                  </a:lnTo>
                  <a:lnTo>
                    <a:pt x="914" y="1043"/>
                  </a:lnTo>
                  <a:lnTo>
                    <a:pt x="912" y="1046"/>
                  </a:lnTo>
                  <a:lnTo>
                    <a:pt x="912" y="1048"/>
                  </a:lnTo>
                  <a:lnTo>
                    <a:pt x="912" y="1053"/>
                  </a:lnTo>
                  <a:lnTo>
                    <a:pt x="914" y="1056"/>
                  </a:lnTo>
                  <a:lnTo>
                    <a:pt x="919" y="1061"/>
                  </a:lnTo>
                  <a:lnTo>
                    <a:pt x="922" y="1066"/>
                  </a:lnTo>
                  <a:lnTo>
                    <a:pt x="930" y="1074"/>
                  </a:lnTo>
                  <a:lnTo>
                    <a:pt x="930" y="1076"/>
                  </a:lnTo>
                  <a:lnTo>
                    <a:pt x="930" y="1079"/>
                  </a:lnTo>
                  <a:lnTo>
                    <a:pt x="935" y="1082"/>
                  </a:lnTo>
                  <a:lnTo>
                    <a:pt x="935" y="1084"/>
                  </a:lnTo>
                  <a:lnTo>
                    <a:pt x="940" y="1087"/>
                  </a:lnTo>
                  <a:lnTo>
                    <a:pt x="948" y="1089"/>
                  </a:lnTo>
                  <a:lnTo>
                    <a:pt x="953" y="1089"/>
                  </a:lnTo>
                  <a:lnTo>
                    <a:pt x="961" y="1084"/>
                  </a:lnTo>
                  <a:lnTo>
                    <a:pt x="963" y="1082"/>
                  </a:lnTo>
                  <a:lnTo>
                    <a:pt x="968" y="1076"/>
                  </a:lnTo>
                  <a:lnTo>
                    <a:pt x="971" y="1071"/>
                  </a:lnTo>
                  <a:lnTo>
                    <a:pt x="973" y="1064"/>
                  </a:lnTo>
                  <a:lnTo>
                    <a:pt x="973" y="1058"/>
                  </a:lnTo>
                  <a:lnTo>
                    <a:pt x="971" y="1058"/>
                  </a:lnTo>
                  <a:lnTo>
                    <a:pt x="973" y="1051"/>
                  </a:lnTo>
                  <a:lnTo>
                    <a:pt x="971" y="1046"/>
                  </a:lnTo>
                  <a:lnTo>
                    <a:pt x="973" y="1043"/>
                  </a:lnTo>
                  <a:lnTo>
                    <a:pt x="973" y="1040"/>
                  </a:lnTo>
                  <a:lnTo>
                    <a:pt x="971" y="1035"/>
                  </a:lnTo>
                  <a:lnTo>
                    <a:pt x="968" y="1033"/>
                  </a:lnTo>
                  <a:lnTo>
                    <a:pt x="968" y="1030"/>
                  </a:lnTo>
                  <a:lnTo>
                    <a:pt x="958" y="1025"/>
                  </a:lnTo>
                  <a:lnTo>
                    <a:pt x="953" y="1022"/>
                  </a:lnTo>
                  <a:lnTo>
                    <a:pt x="945" y="1020"/>
                  </a:lnTo>
                </a:path>
                <a:path w="1891" h="2680">
                  <a:moveTo>
                    <a:pt x="1413" y="2141"/>
                  </a:moveTo>
                  <a:lnTo>
                    <a:pt x="1403" y="2143"/>
                  </a:lnTo>
                  <a:lnTo>
                    <a:pt x="1385" y="2148"/>
                  </a:lnTo>
                  <a:lnTo>
                    <a:pt x="1377" y="2153"/>
                  </a:lnTo>
                  <a:lnTo>
                    <a:pt x="1372" y="2161"/>
                  </a:lnTo>
                  <a:lnTo>
                    <a:pt x="1367" y="2161"/>
                  </a:lnTo>
                  <a:lnTo>
                    <a:pt x="1364" y="2164"/>
                  </a:lnTo>
                  <a:lnTo>
                    <a:pt x="1361" y="2171"/>
                  </a:lnTo>
                  <a:lnTo>
                    <a:pt x="1361" y="2174"/>
                  </a:lnTo>
                  <a:lnTo>
                    <a:pt x="1359" y="2182"/>
                  </a:lnTo>
                  <a:lnTo>
                    <a:pt x="1351" y="2200"/>
                  </a:lnTo>
                  <a:lnTo>
                    <a:pt x="1346" y="2205"/>
                  </a:lnTo>
                  <a:lnTo>
                    <a:pt x="1341" y="2213"/>
                  </a:lnTo>
                  <a:lnTo>
                    <a:pt x="1331" y="2218"/>
                  </a:lnTo>
                  <a:lnTo>
                    <a:pt x="1325" y="2225"/>
                  </a:lnTo>
                  <a:lnTo>
                    <a:pt x="1320" y="2243"/>
                  </a:lnTo>
                  <a:lnTo>
                    <a:pt x="1318" y="2256"/>
                  </a:lnTo>
                  <a:lnTo>
                    <a:pt x="1318" y="2264"/>
                  </a:lnTo>
                  <a:lnTo>
                    <a:pt x="1315" y="2267"/>
                  </a:lnTo>
                  <a:lnTo>
                    <a:pt x="1310" y="2274"/>
                  </a:lnTo>
                  <a:lnTo>
                    <a:pt x="1308" y="2282"/>
                  </a:lnTo>
                  <a:lnTo>
                    <a:pt x="1308" y="2287"/>
                  </a:lnTo>
                  <a:lnTo>
                    <a:pt x="1308" y="2292"/>
                  </a:lnTo>
                  <a:lnTo>
                    <a:pt x="1308" y="2295"/>
                  </a:lnTo>
                  <a:lnTo>
                    <a:pt x="1315" y="2300"/>
                  </a:lnTo>
                  <a:lnTo>
                    <a:pt x="1320" y="2300"/>
                  </a:lnTo>
                  <a:lnTo>
                    <a:pt x="1323" y="2297"/>
                  </a:lnTo>
                  <a:lnTo>
                    <a:pt x="1325" y="2295"/>
                  </a:lnTo>
                  <a:lnTo>
                    <a:pt x="1333" y="2292"/>
                  </a:lnTo>
                  <a:lnTo>
                    <a:pt x="1338" y="2295"/>
                  </a:lnTo>
                  <a:lnTo>
                    <a:pt x="1344" y="2297"/>
                  </a:lnTo>
                  <a:lnTo>
                    <a:pt x="1346" y="2297"/>
                  </a:lnTo>
                  <a:lnTo>
                    <a:pt x="1349" y="2300"/>
                  </a:lnTo>
                  <a:lnTo>
                    <a:pt x="1356" y="2300"/>
                  </a:lnTo>
                  <a:lnTo>
                    <a:pt x="1361" y="2295"/>
                  </a:lnTo>
                  <a:lnTo>
                    <a:pt x="1364" y="2287"/>
                  </a:lnTo>
                  <a:lnTo>
                    <a:pt x="1367" y="2285"/>
                  </a:lnTo>
                  <a:lnTo>
                    <a:pt x="1369" y="2282"/>
                  </a:lnTo>
                  <a:lnTo>
                    <a:pt x="1377" y="2279"/>
                  </a:lnTo>
                  <a:lnTo>
                    <a:pt x="1385" y="2274"/>
                  </a:lnTo>
                  <a:lnTo>
                    <a:pt x="1392" y="2267"/>
                  </a:lnTo>
                  <a:lnTo>
                    <a:pt x="1397" y="2261"/>
                  </a:lnTo>
                  <a:lnTo>
                    <a:pt x="1397" y="2256"/>
                  </a:lnTo>
                  <a:lnTo>
                    <a:pt x="1400" y="2256"/>
                  </a:lnTo>
                  <a:lnTo>
                    <a:pt x="1403" y="2254"/>
                  </a:lnTo>
                  <a:lnTo>
                    <a:pt x="1410" y="2249"/>
                  </a:lnTo>
                  <a:lnTo>
                    <a:pt x="1413" y="2243"/>
                  </a:lnTo>
                  <a:lnTo>
                    <a:pt x="1415" y="2238"/>
                  </a:lnTo>
                  <a:lnTo>
                    <a:pt x="1415" y="2233"/>
                  </a:lnTo>
                  <a:lnTo>
                    <a:pt x="1418" y="2228"/>
                  </a:lnTo>
                  <a:lnTo>
                    <a:pt x="1421" y="2223"/>
                  </a:lnTo>
                  <a:lnTo>
                    <a:pt x="1428" y="2213"/>
                  </a:lnTo>
                  <a:lnTo>
                    <a:pt x="1433" y="2200"/>
                  </a:lnTo>
                  <a:lnTo>
                    <a:pt x="1433" y="2195"/>
                  </a:lnTo>
                  <a:lnTo>
                    <a:pt x="1433" y="2189"/>
                  </a:lnTo>
                  <a:lnTo>
                    <a:pt x="1428" y="2184"/>
                  </a:lnTo>
                  <a:lnTo>
                    <a:pt x="1423" y="2182"/>
                  </a:lnTo>
                  <a:lnTo>
                    <a:pt x="1421" y="2179"/>
                  </a:lnTo>
                  <a:lnTo>
                    <a:pt x="1418" y="2177"/>
                  </a:lnTo>
                  <a:lnTo>
                    <a:pt x="1421" y="2169"/>
                  </a:lnTo>
                  <a:lnTo>
                    <a:pt x="1421" y="2151"/>
                  </a:lnTo>
                  <a:lnTo>
                    <a:pt x="1421" y="2146"/>
                  </a:lnTo>
                  <a:lnTo>
                    <a:pt x="1418" y="2141"/>
                  </a:lnTo>
                  <a:lnTo>
                    <a:pt x="1413" y="2141"/>
                  </a:lnTo>
                </a:path>
                <a:path w="1891" h="2680">
                  <a:moveTo>
                    <a:pt x="1194" y="1596"/>
                  </a:moveTo>
                  <a:lnTo>
                    <a:pt x="1192" y="1598"/>
                  </a:lnTo>
                  <a:lnTo>
                    <a:pt x="1184" y="1606"/>
                  </a:lnTo>
                  <a:lnTo>
                    <a:pt x="1171" y="1616"/>
                  </a:lnTo>
                  <a:lnTo>
                    <a:pt x="1169" y="1624"/>
                  </a:lnTo>
                  <a:lnTo>
                    <a:pt x="1166" y="1634"/>
                  </a:lnTo>
                  <a:lnTo>
                    <a:pt x="1166" y="1647"/>
                  </a:lnTo>
                  <a:lnTo>
                    <a:pt x="1166" y="1652"/>
                  </a:lnTo>
                  <a:lnTo>
                    <a:pt x="1169" y="1657"/>
                  </a:lnTo>
                  <a:lnTo>
                    <a:pt x="1169" y="1663"/>
                  </a:lnTo>
                  <a:lnTo>
                    <a:pt x="1174" y="1673"/>
                  </a:lnTo>
                  <a:lnTo>
                    <a:pt x="1174" y="1678"/>
                  </a:lnTo>
                  <a:lnTo>
                    <a:pt x="1174" y="1683"/>
                  </a:lnTo>
                  <a:lnTo>
                    <a:pt x="1171" y="1688"/>
                  </a:lnTo>
                  <a:lnTo>
                    <a:pt x="1176" y="1699"/>
                  </a:lnTo>
                  <a:lnTo>
                    <a:pt x="1179" y="1706"/>
                  </a:lnTo>
                  <a:lnTo>
                    <a:pt x="1184" y="1716"/>
                  </a:lnTo>
                  <a:lnTo>
                    <a:pt x="1194" y="1724"/>
                  </a:lnTo>
                  <a:lnTo>
                    <a:pt x="1205" y="1732"/>
                  </a:lnTo>
                  <a:lnTo>
                    <a:pt x="1225" y="1732"/>
                  </a:lnTo>
                  <a:lnTo>
                    <a:pt x="1233" y="1729"/>
                  </a:lnTo>
                  <a:lnTo>
                    <a:pt x="1238" y="1727"/>
                  </a:lnTo>
                  <a:lnTo>
                    <a:pt x="1243" y="1727"/>
                  </a:lnTo>
                  <a:lnTo>
                    <a:pt x="1248" y="1724"/>
                  </a:lnTo>
                  <a:lnTo>
                    <a:pt x="1251" y="1719"/>
                  </a:lnTo>
                  <a:lnTo>
                    <a:pt x="1254" y="1714"/>
                  </a:lnTo>
                  <a:lnTo>
                    <a:pt x="1254" y="1699"/>
                  </a:lnTo>
                  <a:lnTo>
                    <a:pt x="1248" y="1686"/>
                  </a:lnTo>
                  <a:lnTo>
                    <a:pt x="1246" y="1683"/>
                  </a:lnTo>
                  <a:lnTo>
                    <a:pt x="1248" y="1678"/>
                  </a:lnTo>
                  <a:lnTo>
                    <a:pt x="1248" y="1675"/>
                  </a:lnTo>
                  <a:lnTo>
                    <a:pt x="1248" y="1670"/>
                  </a:lnTo>
                  <a:lnTo>
                    <a:pt x="1248" y="1668"/>
                  </a:lnTo>
                  <a:lnTo>
                    <a:pt x="1248" y="1665"/>
                  </a:lnTo>
                  <a:lnTo>
                    <a:pt x="1246" y="1660"/>
                  </a:lnTo>
                  <a:lnTo>
                    <a:pt x="1241" y="1655"/>
                  </a:lnTo>
                  <a:lnTo>
                    <a:pt x="1241" y="1645"/>
                  </a:lnTo>
                  <a:lnTo>
                    <a:pt x="1241" y="1637"/>
                  </a:lnTo>
                  <a:lnTo>
                    <a:pt x="1238" y="1629"/>
                  </a:lnTo>
                  <a:lnTo>
                    <a:pt x="1236" y="1621"/>
                  </a:lnTo>
                  <a:lnTo>
                    <a:pt x="1225" y="1609"/>
                  </a:lnTo>
                  <a:lnTo>
                    <a:pt x="1210" y="1598"/>
                  </a:lnTo>
                  <a:lnTo>
                    <a:pt x="1200" y="1596"/>
                  </a:lnTo>
                  <a:lnTo>
                    <a:pt x="1194" y="1596"/>
                  </a:lnTo>
                </a:path>
                <a:path w="1891" h="2680">
                  <a:moveTo>
                    <a:pt x="912" y="1179"/>
                  </a:moveTo>
                  <a:lnTo>
                    <a:pt x="907" y="1182"/>
                  </a:lnTo>
                  <a:lnTo>
                    <a:pt x="901" y="1182"/>
                  </a:lnTo>
                  <a:lnTo>
                    <a:pt x="894" y="1187"/>
                  </a:lnTo>
                  <a:lnTo>
                    <a:pt x="891" y="1190"/>
                  </a:lnTo>
                  <a:lnTo>
                    <a:pt x="889" y="1192"/>
                  </a:lnTo>
                  <a:lnTo>
                    <a:pt x="886" y="1197"/>
                  </a:lnTo>
                  <a:lnTo>
                    <a:pt x="884" y="1197"/>
                  </a:lnTo>
                  <a:lnTo>
                    <a:pt x="878" y="1202"/>
                  </a:lnTo>
                  <a:lnTo>
                    <a:pt x="873" y="1205"/>
                  </a:lnTo>
                  <a:lnTo>
                    <a:pt x="873" y="1208"/>
                  </a:lnTo>
                  <a:lnTo>
                    <a:pt x="865" y="1215"/>
                  </a:lnTo>
                  <a:lnTo>
                    <a:pt x="863" y="1223"/>
                  </a:lnTo>
                  <a:lnTo>
                    <a:pt x="860" y="1223"/>
                  </a:lnTo>
                  <a:lnTo>
                    <a:pt x="853" y="1226"/>
                  </a:lnTo>
                  <a:lnTo>
                    <a:pt x="850" y="1231"/>
                  </a:lnTo>
                  <a:lnTo>
                    <a:pt x="848" y="1233"/>
                  </a:lnTo>
                  <a:lnTo>
                    <a:pt x="848" y="1236"/>
                  </a:lnTo>
                  <a:lnTo>
                    <a:pt x="842" y="1241"/>
                  </a:lnTo>
                  <a:lnTo>
                    <a:pt x="837" y="1241"/>
                  </a:lnTo>
                  <a:lnTo>
                    <a:pt x="832" y="1244"/>
                  </a:lnTo>
                  <a:lnTo>
                    <a:pt x="824" y="1244"/>
                  </a:lnTo>
                  <a:lnTo>
                    <a:pt x="819" y="1246"/>
                  </a:lnTo>
                  <a:lnTo>
                    <a:pt x="817" y="1249"/>
                  </a:lnTo>
                  <a:lnTo>
                    <a:pt x="817" y="1251"/>
                  </a:lnTo>
                  <a:lnTo>
                    <a:pt x="804" y="1251"/>
                  </a:lnTo>
                  <a:lnTo>
                    <a:pt x="799" y="1249"/>
                  </a:lnTo>
                  <a:lnTo>
                    <a:pt x="794" y="1251"/>
                  </a:lnTo>
                  <a:lnTo>
                    <a:pt x="788" y="1254"/>
                  </a:lnTo>
                  <a:lnTo>
                    <a:pt x="781" y="1264"/>
                  </a:lnTo>
                  <a:lnTo>
                    <a:pt x="781" y="1269"/>
                  </a:lnTo>
                  <a:lnTo>
                    <a:pt x="783" y="1274"/>
                  </a:lnTo>
                  <a:lnTo>
                    <a:pt x="783" y="1277"/>
                  </a:lnTo>
                  <a:lnTo>
                    <a:pt x="783" y="1282"/>
                  </a:lnTo>
                  <a:lnTo>
                    <a:pt x="783" y="1285"/>
                  </a:lnTo>
                  <a:lnTo>
                    <a:pt x="783" y="1290"/>
                  </a:lnTo>
                  <a:lnTo>
                    <a:pt x="788" y="1295"/>
                  </a:lnTo>
                  <a:lnTo>
                    <a:pt x="791" y="1298"/>
                  </a:lnTo>
                  <a:lnTo>
                    <a:pt x="796" y="1298"/>
                  </a:lnTo>
                  <a:lnTo>
                    <a:pt x="804" y="1303"/>
                  </a:lnTo>
                  <a:lnTo>
                    <a:pt x="814" y="1303"/>
                  </a:lnTo>
                  <a:lnTo>
                    <a:pt x="817" y="1300"/>
                  </a:lnTo>
                  <a:lnTo>
                    <a:pt x="822" y="1295"/>
                  </a:lnTo>
                  <a:lnTo>
                    <a:pt x="822" y="1290"/>
                  </a:lnTo>
                  <a:lnTo>
                    <a:pt x="822" y="1282"/>
                  </a:lnTo>
                  <a:lnTo>
                    <a:pt x="830" y="1282"/>
                  </a:lnTo>
                  <a:lnTo>
                    <a:pt x="840" y="1280"/>
                  </a:lnTo>
                  <a:lnTo>
                    <a:pt x="842" y="1274"/>
                  </a:lnTo>
                  <a:lnTo>
                    <a:pt x="845" y="1267"/>
                  </a:lnTo>
                  <a:lnTo>
                    <a:pt x="850" y="1267"/>
                  </a:lnTo>
                  <a:lnTo>
                    <a:pt x="855" y="1264"/>
                  </a:lnTo>
                  <a:lnTo>
                    <a:pt x="858" y="1262"/>
                  </a:lnTo>
                  <a:lnTo>
                    <a:pt x="860" y="1256"/>
                  </a:lnTo>
                  <a:lnTo>
                    <a:pt x="860" y="1251"/>
                  </a:lnTo>
                  <a:lnTo>
                    <a:pt x="868" y="1244"/>
                  </a:lnTo>
                  <a:lnTo>
                    <a:pt x="881" y="1244"/>
                  </a:lnTo>
                  <a:lnTo>
                    <a:pt x="889" y="1241"/>
                  </a:lnTo>
                  <a:lnTo>
                    <a:pt x="891" y="1238"/>
                  </a:lnTo>
                  <a:lnTo>
                    <a:pt x="899" y="1233"/>
                  </a:lnTo>
                  <a:lnTo>
                    <a:pt x="901" y="1231"/>
                  </a:lnTo>
                  <a:lnTo>
                    <a:pt x="904" y="1226"/>
                  </a:lnTo>
                  <a:lnTo>
                    <a:pt x="909" y="1223"/>
                  </a:lnTo>
                  <a:lnTo>
                    <a:pt x="912" y="1220"/>
                  </a:lnTo>
                  <a:lnTo>
                    <a:pt x="917" y="1215"/>
                  </a:lnTo>
                  <a:lnTo>
                    <a:pt x="919" y="1208"/>
                  </a:lnTo>
                  <a:lnTo>
                    <a:pt x="922" y="1202"/>
                  </a:lnTo>
                  <a:lnTo>
                    <a:pt x="925" y="1195"/>
                  </a:lnTo>
                  <a:lnTo>
                    <a:pt x="922" y="1184"/>
                  </a:lnTo>
                  <a:lnTo>
                    <a:pt x="919" y="1182"/>
                  </a:lnTo>
                  <a:lnTo>
                    <a:pt x="917" y="1182"/>
                  </a:lnTo>
                  <a:lnTo>
                    <a:pt x="912" y="1179"/>
                  </a:lnTo>
                </a:path>
                <a:path w="1891" h="2680">
                  <a:moveTo>
                    <a:pt x="991" y="1423"/>
                  </a:moveTo>
                  <a:lnTo>
                    <a:pt x="984" y="1426"/>
                  </a:lnTo>
                  <a:lnTo>
                    <a:pt x="979" y="1431"/>
                  </a:lnTo>
                  <a:lnTo>
                    <a:pt x="976" y="1434"/>
                  </a:lnTo>
                  <a:lnTo>
                    <a:pt x="968" y="1439"/>
                  </a:lnTo>
                  <a:lnTo>
                    <a:pt x="961" y="1447"/>
                  </a:lnTo>
                  <a:lnTo>
                    <a:pt x="955" y="1459"/>
                  </a:lnTo>
                  <a:lnTo>
                    <a:pt x="955" y="1470"/>
                  </a:lnTo>
                  <a:lnTo>
                    <a:pt x="958" y="1472"/>
                  </a:lnTo>
                  <a:lnTo>
                    <a:pt x="955" y="1477"/>
                  </a:lnTo>
                  <a:lnTo>
                    <a:pt x="958" y="1485"/>
                  </a:lnTo>
                  <a:lnTo>
                    <a:pt x="963" y="1490"/>
                  </a:lnTo>
                  <a:lnTo>
                    <a:pt x="966" y="1488"/>
                  </a:lnTo>
                  <a:lnTo>
                    <a:pt x="968" y="1490"/>
                  </a:lnTo>
                  <a:lnTo>
                    <a:pt x="973" y="1488"/>
                  </a:lnTo>
                  <a:lnTo>
                    <a:pt x="979" y="1485"/>
                  </a:lnTo>
                  <a:lnTo>
                    <a:pt x="979" y="1483"/>
                  </a:lnTo>
                  <a:lnTo>
                    <a:pt x="986" y="1470"/>
                  </a:lnTo>
                  <a:lnTo>
                    <a:pt x="991" y="1454"/>
                  </a:lnTo>
                  <a:lnTo>
                    <a:pt x="999" y="1436"/>
                  </a:lnTo>
                  <a:lnTo>
                    <a:pt x="999" y="1434"/>
                  </a:lnTo>
                  <a:lnTo>
                    <a:pt x="999" y="1431"/>
                  </a:lnTo>
                  <a:lnTo>
                    <a:pt x="997" y="1426"/>
                  </a:lnTo>
                  <a:lnTo>
                    <a:pt x="991" y="1423"/>
                  </a:lnTo>
                </a:path>
                <a:path w="1891" h="2680">
                  <a:moveTo>
                    <a:pt x="968" y="1770"/>
                  </a:moveTo>
                  <a:lnTo>
                    <a:pt x="961" y="1773"/>
                  </a:lnTo>
                  <a:lnTo>
                    <a:pt x="955" y="1776"/>
                  </a:lnTo>
                  <a:lnTo>
                    <a:pt x="950" y="1781"/>
                  </a:lnTo>
                  <a:lnTo>
                    <a:pt x="950" y="1786"/>
                  </a:lnTo>
                  <a:lnTo>
                    <a:pt x="953" y="1788"/>
                  </a:lnTo>
                  <a:lnTo>
                    <a:pt x="958" y="1791"/>
                  </a:lnTo>
                  <a:lnTo>
                    <a:pt x="966" y="1791"/>
                  </a:lnTo>
                  <a:lnTo>
                    <a:pt x="968" y="1788"/>
                  </a:lnTo>
                  <a:lnTo>
                    <a:pt x="971" y="1788"/>
                  </a:lnTo>
                  <a:lnTo>
                    <a:pt x="971" y="1794"/>
                  </a:lnTo>
                  <a:lnTo>
                    <a:pt x="973" y="1799"/>
                  </a:lnTo>
                  <a:lnTo>
                    <a:pt x="979" y="1801"/>
                  </a:lnTo>
                  <a:lnTo>
                    <a:pt x="984" y="1801"/>
                  </a:lnTo>
                  <a:lnTo>
                    <a:pt x="986" y="1799"/>
                  </a:lnTo>
                  <a:lnTo>
                    <a:pt x="989" y="1791"/>
                  </a:lnTo>
                  <a:lnTo>
                    <a:pt x="989" y="1786"/>
                  </a:lnTo>
                  <a:lnTo>
                    <a:pt x="989" y="1783"/>
                  </a:lnTo>
                  <a:lnTo>
                    <a:pt x="989" y="1781"/>
                  </a:lnTo>
                  <a:lnTo>
                    <a:pt x="986" y="1776"/>
                  </a:lnTo>
                  <a:lnTo>
                    <a:pt x="981" y="1773"/>
                  </a:lnTo>
                  <a:lnTo>
                    <a:pt x="976" y="1770"/>
                  </a:lnTo>
                  <a:lnTo>
                    <a:pt x="968" y="177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0" name="path"/>
            <p:cNvSpPr/>
            <p:nvPr/>
          </p:nvSpPr>
          <p:spPr>
            <a:xfrm>
              <a:off x="902399" y="2224659"/>
              <a:ext cx="75044" cy="166484"/>
            </a:xfrm>
            <a:custGeom>
              <a:avLst/>
              <a:gdLst/>
              <a:ahLst/>
              <a:cxnLst/>
              <a:rect l="0" t="0" r="0" b="0"/>
              <a:pathLst>
                <a:path w="118" h="262">
                  <a:moveTo>
                    <a:pt x="0" y="0"/>
                  </a:moveTo>
                  <a:lnTo>
                    <a:pt x="0" y="10"/>
                  </a:lnTo>
                  <a:lnTo>
                    <a:pt x="7" y="10"/>
                  </a:lnTo>
                  <a:lnTo>
                    <a:pt x="7" y="7"/>
                  </a:lnTo>
                  <a:lnTo>
                    <a:pt x="10" y="0"/>
                  </a:lnTo>
                  <a:lnTo>
                    <a:pt x="0" y="0"/>
                  </a:lnTo>
                </a:path>
                <a:path w="118" h="262">
                  <a:moveTo>
                    <a:pt x="107" y="241"/>
                  </a:moveTo>
                  <a:lnTo>
                    <a:pt x="102" y="249"/>
                  </a:lnTo>
                  <a:lnTo>
                    <a:pt x="107" y="262"/>
                  </a:lnTo>
                  <a:lnTo>
                    <a:pt x="118" y="257"/>
                  </a:lnTo>
                  <a:lnTo>
                    <a:pt x="113" y="249"/>
                  </a:lnTo>
                  <a:lnTo>
                    <a:pt x="107" y="241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2" name="path"/>
            <p:cNvSpPr/>
            <p:nvPr/>
          </p:nvSpPr>
          <p:spPr>
            <a:xfrm>
              <a:off x="1132472" y="2098980"/>
              <a:ext cx="3263" cy="1637"/>
            </a:xfrm>
            <a:custGeom>
              <a:avLst/>
              <a:gdLst/>
              <a:ahLst/>
              <a:cxnLst/>
              <a:rect l="0" t="0" r="0" b="0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5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4" name="path"/>
            <p:cNvSpPr/>
            <p:nvPr/>
          </p:nvSpPr>
          <p:spPr>
            <a:xfrm>
              <a:off x="1036193" y="2149576"/>
              <a:ext cx="314947" cy="140373"/>
            </a:xfrm>
            <a:custGeom>
              <a:avLst/>
              <a:gdLst/>
              <a:ahLst/>
              <a:cxnLst/>
              <a:rect l="0" t="0" r="0" b="0"/>
              <a:pathLst>
                <a:path w="495" h="221">
                  <a:moveTo>
                    <a:pt x="485" y="210"/>
                  </a:moveTo>
                  <a:lnTo>
                    <a:pt x="485" y="218"/>
                  </a:lnTo>
                  <a:lnTo>
                    <a:pt x="493" y="221"/>
                  </a:lnTo>
                  <a:lnTo>
                    <a:pt x="495" y="213"/>
                  </a:lnTo>
                  <a:lnTo>
                    <a:pt x="485" y="210"/>
                  </a:lnTo>
                </a:path>
                <a:path w="495" h="221">
                  <a:moveTo>
                    <a:pt x="0" y="0"/>
                  </a:moveTo>
                  <a:lnTo>
                    <a:pt x="0" y="10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6" name="path"/>
            <p:cNvSpPr/>
            <p:nvPr/>
          </p:nvSpPr>
          <p:spPr>
            <a:xfrm>
              <a:off x="941553" y="1428165"/>
              <a:ext cx="223545" cy="636549"/>
            </a:xfrm>
            <a:custGeom>
              <a:avLst/>
              <a:gdLst/>
              <a:ahLst/>
              <a:cxnLst/>
              <a:rect l="0" t="0" r="0" b="0"/>
              <a:pathLst>
                <a:path w="352" h="1002">
                  <a:moveTo>
                    <a:pt x="59" y="647"/>
                  </a:moveTo>
                  <a:lnTo>
                    <a:pt x="25" y="657"/>
                  </a:lnTo>
                  <a:lnTo>
                    <a:pt x="61" y="657"/>
                  </a:lnTo>
                  <a:lnTo>
                    <a:pt x="61" y="652"/>
                  </a:lnTo>
                  <a:lnTo>
                    <a:pt x="59" y="647"/>
                  </a:lnTo>
                </a:path>
                <a:path w="352" h="1002">
                  <a:moveTo>
                    <a:pt x="264" y="334"/>
                  </a:moveTo>
                  <a:lnTo>
                    <a:pt x="264" y="336"/>
                  </a:lnTo>
                  <a:lnTo>
                    <a:pt x="280" y="344"/>
                  </a:lnTo>
                  <a:lnTo>
                    <a:pt x="287" y="349"/>
                  </a:lnTo>
                  <a:lnTo>
                    <a:pt x="282" y="339"/>
                  </a:lnTo>
                  <a:lnTo>
                    <a:pt x="277" y="334"/>
                  </a:lnTo>
                  <a:lnTo>
                    <a:pt x="264" y="334"/>
                  </a:lnTo>
                </a:path>
                <a:path w="352" h="1002">
                  <a:moveTo>
                    <a:pt x="0" y="992"/>
                  </a:moveTo>
                  <a:lnTo>
                    <a:pt x="0" y="1002"/>
                  </a:lnTo>
                  <a:lnTo>
                    <a:pt x="7" y="1002"/>
                  </a:lnTo>
                  <a:lnTo>
                    <a:pt x="10" y="999"/>
                  </a:lnTo>
                  <a:lnTo>
                    <a:pt x="12" y="997"/>
                  </a:lnTo>
                  <a:lnTo>
                    <a:pt x="15" y="994"/>
                  </a:lnTo>
                  <a:lnTo>
                    <a:pt x="5" y="992"/>
                  </a:lnTo>
                  <a:lnTo>
                    <a:pt x="0" y="992"/>
                  </a:lnTo>
                </a:path>
                <a:path w="352" h="1002">
                  <a:moveTo>
                    <a:pt x="304" y="212"/>
                  </a:moveTo>
                  <a:lnTo>
                    <a:pt x="303" y="213"/>
                  </a:lnTo>
                  <a:lnTo>
                    <a:pt x="304" y="212"/>
                  </a:lnTo>
                  <a:close/>
                  <a:moveTo>
                    <a:pt x="303" y="213"/>
                  </a:moveTo>
                  <a:lnTo>
                    <a:pt x="300" y="215"/>
                  </a:lnTo>
                  <a:lnTo>
                    <a:pt x="303" y="218"/>
                  </a:lnTo>
                  <a:lnTo>
                    <a:pt x="303" y="215"/>
                  </a:lnTo>
                  <a:lnTo>
                    <a:pt x="303" y="213"/>
                  </a:lnTo>
                </a:path>
                <a:path w="352" h="1002">
                  <a:moveTo>
                    <a:pt x="349" y="0"/>
                  </a:moveTo>
                  <a:lnTo>
                    <a:pt x="346" y="2"/>
                  </a:lnTo>
                  <a:lnTo>
                    <a:pt x="352" y="5"/>
                  </a:lnTo>
                  <a:lnTo>
                    <a:pt x="349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8" name="path"/>
            <p:cNvSpPr/>
            <p:nvPr/>
          </p:nvSpPr>
          <p:spPr>
            <a:xfrm>
              <a:off x="1794981" y="1723580"/>
              <a:ext cx="9790" cy="11417"/>
            </a:xfrm>
            <a:custGeom>
              <a:avLst/>
              <a:gdLst/>
              <a:ahLst/>
              <a:cxnLst/>
              <a:rect l="0" t="0" r="0" b="0"/>
              <a:pathLst>
                <a:path w="15" h="17">
                  <a:moveTo>
                    <a:pt x="2" y="0"/>
                  </a:moveTo>
                  <a:lnTo>
                    <a:pt x="0" y="2"/>
                  </a:lnTo>
                  <a:lnTo>
                    <a:pt x="0" y="10"/>
                  </a:lnTo>
                  <a:lnTo>
                    <a:pt x="10" y="17"/>
                  </a:lnTo>
                  <a:lnTo>
                    <a:pt x="15" y="7"/>
                  </a:lnTo>
                  <a:lnTo>
                    <a:pt x="5" y="2"/>
                  </a:lnTo>
                  <a:lnTo>
                    <a:pt x="2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0" name="path"/>
            <p:cNvSpPr/>
            <p:nvPr/>
          </p:nvSpPr>
          <p:spPr>
            <a:xfrm>
              <a:off x="824053" y="1196390"/>
              <a:ext cx="274166" cy="29374"/>
            </a:xfrm>
            <a:custGeom>
              <a:avLst/>
              <a:gdLst/>
              <a:ahLst/>
              <a:cxnLst/>
              <a:rect l="0" t="0" r="0" b="0"/>
              <a:pathLst>
                <a:path w="431" h="46">
                  <a:moveTo>
                    <a:pt x="7" y="0"/>
                  </a:moveTo>
                  <a:lnTo>
                    <a:pt x="0" y="2"/>
                  </a:lnTo>
                  <a:lnTo>
                    <a:pt x="2" y="10"/>
                  </a:lnTo>
                  <a:lnTo>
                    <a:pt x="10" y="10"/>
                  </a:lnTo>
                  <a:lnTo>
                    <a:pt x="10" y="2"/>
                  </a:lnTo>
                  <a:lnTo>
                    <a:pt x="7" y="0"/>
                  </a:lnTo>
                </a:path>
                <a:path w="431" h="46">
                  <a:moveTo>
                    <a:pt x="426" y="41"/>
                  </a:moveTo>
                  <a:lnTo>
                    <a:pt x="429" y="46"/>
                  </a:lnTo>
                  <a:lnTo>
                    <a:pt x="431" y="41"/>
                  </a:lnTo>
                  <a:lnTo>
                    <a:pt x="426" y="41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2" name="path"/>
            <p:cNvSpPr/>
            <p:nvPr/>
          </p:nvSpPr>
          <p:spPr>
            <a:xfrm>
              <a:off x="1455573" y="2262212"/>
              <a:ext cx="112597" cy="13043"/>
            </a:xfrm>
            <a:custGeom>
              <a:avLst/>
              <a:gdLst/>
              <a:ahLst/>
              <a:cxnLst/>
              <a:rect l="0" t="0" r="0" b="0"/>
              <a:pathLst>
                <a:path w="177" h="20">
                  <a:moveTo>
                    <a:pt x="167" y="0"/>
                  </a:moveTo>
                  <a:lnTo>
                    <a:pt x="167" y="7"/>
                  </a:lnTo>
                  <a:lnTo>
                    <a:pt x="177" y="7"/>
                  </a:lnTo>
                  <a:lnTo>
                    <a:pt x="177" y="2"/>
                  </a:lnTo>
                  <a:lnTo>
                    <a:pt x="167" y="0"/>
                  </a:lnTo>
                </a:path>
                <a:path w="177" h="20">
                  <a:moveTo>
                    <a:pt x="5" y="17"/>
                  </a:moveTo>
                  <a:lnTo>
                    <a:pt x="0" y="20"/>
                  </a:lnTo>
                  <a:lnTo>
                    <a:pt x="5" y="20"/>
                  </a:lnTo>
                  <a:lnTo>
                    <a:pt x="5" y="17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4" name="path"/>
            <p:cNvSpPr/>
            <p:nvPr/>
          </p:nvSpPr>
          <p:spPr>
            <a:xfrm>
              <a:off x="789800" y="765492"/>
              <a:ext cx="267602" cy="1354708"/>
            </a:xfrm>
            <a:custGeom>
              <a:avLst/>
              <a:gdLst/>
              <a:ahLst/>
              <a:cxnLst/>
              <a:rect l="0" t="0" r="0" b="0"/>
              <a:pathLst>
                <a:path w="421" h="2133">
                  <a:moveTo>
                    <a:pt x="2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2" y="2"/>
                  </a:lnTo>
                  <a:lnTo>
                    <a:pt x="2" y="0"/>
                  </a:lnTo>
                </a:path>
                <a:path w="421" h="2133">
                  <a:moveTo>
                    <a:pt x="413" y="2123"/>
                  </a:moveTo>
                  <a:lnTo>
                    <a:pt x="411" y="2128"/>
                  </a:lnTo>
                  <a:lnTo>
                    <a:pt x="421" y="2133"/>
                  </a:lnTo>
                  <a:lnTo>
                    <a:pt x="416" y="2125"/>
                  </a:lnTo>
                  <a:lnTo>
                    <a:pt x="413" y="2123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6" name="path"/>
            <p:cNvSpPr/>
            <p:nvPr/>
          </p:nvSpPr>
          <p:spPr>
            <a:xfrm>
              <a:off x="1148804" y="1968410"/>
              <a:ext cx="584174" cy="328066"/>
            </a:xfrm>
            <a:custGeom>
              <a:avLst/>
              <a:gdLst/>
              <a:ahLst/>
              <a:cxnLst/>
              <a:rect l="0" t="0" r="0" b="0"/>
              <a:pathLst>
                <a:path w="919" h="516">
                  <a:moveTo>
                    <a:pt x="10" y="503"/>
                  </a:moveTo>
                  <a:lnTo>
                    <a:pt x="5" y="506"/>
                  </a:lnTo>
                  <a:lnTo>
                    <a:pt x="0" y="508"/>
                  </a:lnTo>
                  <a:lnTo>
                    <a:pt x="0" y="516"/>
                  </a:lnTo>
                  <a:lnTo>
                    <a:pt x="10" y="516"/>
                  </a:lnTo>
                  <a:lnTo>
                    <a:pt x="10" y="508"/>
                  </a:lnTo>
                  <a:lnTo>
                    <a:pt x="10" y="503"/>
                  </a:lnTo>
                </a:path>
                <a:path w="919" h="516">
                  <a:moveTo>
                    <a:pt x="907" y="0"/>
                  </a:moveTo>
                  <a:lnTo>
                    <a:pt x="901" y="2"/>
                  </a:lnTo>
                  <a:lnTo>
                    <a:pt x="904" y="2"/>
                  </a:lnTo>
                  <a:lnTo>
                    <a:pt x="912" y="12"/>
                  </a:lnTo>
                  <a:lnTo>
                    <a:pt x="919" y="5"/>
                  </a:lnTo>
                  <a:lnTo>
                    <a:pt x="907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8" name="path"/>
            <p:cNvSpPr/>
            <p:nvPr/>
          </p:nvSpPr>
          <p:spPr>
            <a:xfrm>
              <a:off x="1139000" y="2074506"/>
              <a:ext cx="57112" cy="60376"/>
            </a:xfrm>
            <a:custGeom>
              <a:avLst/>
              <a:gdLst/>
              <a:ahLst/>
              <a:cxnLst/>
              <a:rect l="0" t="0" r="0" b="0"/>
              <a:pathLst>
                <a:path w="89" h="95">
                  <a:moveTo>
                    <a:pt x="5" y="89"/>
                  </a:moveTo>
                  <a:lnTo>
                    <a:pt x="0" y="95"/>
                  </a:lnTo>
                  <a:lnTo>
                    <a:pt x="2" y="95"/>
                  </a:lnTo>
                  <a:lnTo>
                    <a:pt x="6" y="93"/>
                  </a:lnTo>
                  <a:lnTo>
                    <a:pt x="5" y="89"/>
                  </a:lnTo>
                  <a:close/>
                  <a:moveTo>
                    <a:pt x="7" y="92"/>
                  </a:moveTo>
                  <a:lnTo>
                    <a:pt x="6" y="93"/>
                  </a:lnTo>
                  <a:lnTo>
                    <a:pt x="7" y="95"/>
                  </a:lnTo>
                  <a:lnTo>
                    <a:pt x="7" y="92"/>
                  </a:lnTo>
                </a:path>
                <a:path w="89" h="95">
                  <a:moveTo>
                    <a:pt x="89" y="0"/>
                  </a:moveTo>
                  <a:lnTo>
                    <a:pt x="84" y="2"/>
                  </a:lnTo>
                  <a:lnTo>
                    <a:pt x="84" y="5"/>
                  </a:lnTo>
                  <a:lnTo>
                    <a:pt x="89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0" name="path"/>
            <p:cNvSpPr/>
            <p:nvPr/>
          </p:nvSpPr>
          <p:spPr>
            <a:xfrm>
              <a:off x="1383766" y="1188224"/>
              <a:ext cx="1639" cy="3263"/>
            </a:xfrm>
            <a:custGeom>
              <a:avLst/>
              <a:gdLst/>
              <a:ahLst/>
              <a:cxnLst/>
              <a:rect l="0" t="0" r="0" b="0"/>
              <a:pathLst>
                <a:path w="2" h="5">
                  <a:moveTo>
                    <a:pt x="2" y="5"/>
                  </a:moveTo>
                  <a:lnTo>
                    <a:pt x="0" y="0"/>
                  </a:lnTo>
                  <a:lnTo>
                    <a:pt x="2" y="5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2" name="path"/>
            <p:cNvSpPr/>
            <p:nvPr/>
          </p:nvSpPr>
          <p:spPr>
            <a:xfrm>
              <a:off x="1026402" y="2089200"/>
              <a:ext cx="1637" cy="3251"/>
            </a:xfrm>
            <a:custGeom>
              <a:avLst/>
              <a:gdLst/>
              <a:ahLst/>
              <a:cxnLst/>
              <a:rect l="0" t="0" r="0" b="0"/>
              <a:pathLst>
                <a:path w="2" h="5">
                  <a:moveTo>
                    <a:pt x="0" y="0"/>
                  </a:move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4" name="path"/>
            <p:cNvSpPr/>
            <p:nvPr/>
          </p:nvSpPr>
          <p:spPr>
            <a:xfrm>
              <a:off x="1473517" y="1317168"/>
              <a:ext cx="31001" cy="6527"/>
            </a:xfrm>
            <a:custGeom>
              <a:avLst/>
              <a:gdLst/>
              <a:ahLst/>
              <a:cxnLst/>
              <a:rect l="0" t="0" r="0" b="0"/>
              <a:pathLst>
                <a:path w="48" h="10">
                  <a:moveTo>
                    <a:pt x="7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7" y="5"/>
                  </a:lnTo>
                  <a:lnTo>
                    <a:pt x="12" y="5"/>
                  </a:lnTo>
                  <a:lnTo>
                    <a:pt x="17" y="10"/>
                  </a:lnTo>
                  <a:lnTo>
                    <a:pt x="48" y="10"/>
                  </a:lnTo>
                  <a:lnTo>
                    <a:pt x="48" y="0"/>
                  </a:lnTo>
                  <a:lnTo>
                    <a:pt x="7" y="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6" name="path"/>
            <p:cNvSpPr/>
            <p:nvPr/>
          </p:nvSpPr>
          <p:spPr>
            <a:xfrm>
              <a:off x="1868412" y="1563623"/>
              <a:ext cx="1637" cy="4889"/>
            </a:xfrm>
            <a:custGeom>
              <a:avLst/>
              <a:gdLst/>
              <a:ahLst/>
              <a:cxnLst/>
              <a:rect l="0" t="0" r="0" b="0"/>
              <a:pathLst>
                <a:path w="2" h="7">
                  <a:moveTo>
                    <a:pt x="0" y="0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solidFill>
              <a:srgbClr val="8A23B6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8" name="path"/>
            <p:cNvSpPr/>
            <p:nvPr/>
          </p:nvSpPr>
          <p:spPr>
            <a:xfrm>
              <a:off x="1289126" y="976045"/>
              <a:ext cx="4902" cy="8153"/>
            </a:xfrm>
            <a:custGeom>
              <a:avLst/>
              <a:gdLst/>
              <a:ahLst/>
              <a:cxnLst/>
              <a:rect l="0" t="0" r="0" b="0"/>
              <a:pathLst>
                <a:path w="7" h="12">
                  <a:moveTo>
                    <a:pt x="0" y="0"/>
                  </a:moveTo>
                  <a:lnTo>
                    <a:pt x="0" y="5"/>
                  </a:lnTo>
                  <a:lnTo>
                    <a:pt x="2" y="12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0" name="path"/>
            <p:cNvSpPr/>
            <p:nvPr/>
          </p:nvSpPr>
          <p:spPr>
            <a:xfrm>
              <a:off x="1401725" y="1248625"/>
              <a:ext cx="234975" cy="248081"/>
            </a:xfrm>
            <a:custGeom>
              <a:avLst/>
              <a:gdLst/>
              <a:ahLst/>
              <a:cxnLst/>
              <a:rect l="0" t="0" r="0" b="0"/>
              <a:pathLst>
                <a:path w="370" h="390">
                  <a:moveTo>
                    <a:pt x="2" y="5"/>
                  </a:moveTo>
                  <a:lnTo>
                    <a:pt x="0" y="0"/>
                  </a:lnTo>
                  <a:lnTo>
                    <a:pt x="2" y="5"/>
                  </a:lnTo>
                </a:path>
                <a:path w="370" h="390">
                  <a:moveTo>
                    <a:pt x="370" y="390"/>
                  </a:moveTo>
                  <a:lnTo>
                    <a:pt x="364" y="390"/>
                  </a:lnTo>
                  <a:lnTo>
                    <a:pt x="370" y="390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2" name="path"/>
            <p:cNvSpPr/>
            <p:nvPr/>
          </p:nvSpPr>
          <p:spPr>
            <a:xfrm>
              <a:off x="1026402" y="945019"/>
              <a:ext cx="221932" cy="693686"/>
            </a:xfrm>
            <a:custGeom>
              <a:avLst/>
              <a:gdLst/>
              <a:ahLst/>
              <a:cxnLst/>
              <a:rect l="0" t="0" r="0" b="0"/>
              <a:pathLst>
                <a:path w="349" h="1092">
                  <a:moveTo>
                    <a:pt x="0" y="1089"/>
                  </a:moveTo>
                  <a:lnTo>
                    <a:pt x="5" y="1092"/>
                  </a:lnTo>
                  <a:lnTo>
                    <a:pt x="0" y="1089"/>
                  </a:lnTo>
                </a:path>
                <a:path w="349" h="1092">
                  <a:moveTo>
                    <a:pt x="341" y="0"/>
                  </a:moveTo>
                  <a:lnTo>
                    <a:pt x="336" y="7"/>
                  </a:lnTo>
                  <a:lnTo>
                    <a:pt x="339" y="12"/>
                  </a:lnTo>
                  <a:lnTo>
                    <a:pt x="339" y="15"/>
                  </a:lnTo>
                  <a:lnTo>
                    <a:pt x="344" y="15"/>
                  </a:lnTo>
                  <a:lnTo>
                    <a:pt x="349" y="7"/>
                  </a:lnTo>
                  <a:lnTo>
                    <a:pt x="341" y="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4" name="path"/>
            <p:cNvSpPr/>
            <p:nvPr/>
          </p:nvSpPr>
          <p:spPr>
            <a:xfrm>
              <a:off x="1573061" y="1426527"/>
              <a:ext cx="32639" cy="153428"/>
            </a:xfrm>
            <a:custGeom>
              <a:avLst/>
              <a:gdLst/>
              <a:ahLst/>
              <a:cxnLst/>
              <a:rect l="0" t="0" r="0" b="0"/>
              <a:pathLst>
                <a:path w="51" h="241">
                  <a:moveTo>
                    <a:pt x="7" y="0"/>
                  </a:moveTo>
                  <a:lnTo>
                    <a:pt x="0" y="2"/>
                  </a:lnTo>
                  <a:lnTo>
                    <a:pt x="10" y="5"/>
                  </a:lnTo>
                  <a:lnTo>
                    <a:pt x="7" y="0"/>
                  </a:lnTo>
                </a:path>
                <a:path w="51" h="241">
                  <a:moveTo>
                    <a:pt x="48" y="226"/>
                  </a:moveTo>
                  <a:lnTo>
                    <a:pt x="30" y="233"/>
                  </a:lnTo>
                  <a:lnTo>
                    <a:pt x="35" y="236"/>
                  </a:lnTo>
                  <a:lnTo>
                    <a:pt x="41" y="241"/>
                  </a:lnTo>
                  <a:lnTo>
                    <a:pt x="51" y="236"/>
                  </a:lnTo>
                  <a:lnTo>
                    <a:pt x="48" y="226"/>
                  </a:lnTo>
                </a:path>
              </a:pathLst>
            </a:custGeom>
            <a:solidFill>
              <a:srgbClr val="D4AF3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6" name="path"/>
            <p:cNvSpPr/>
            <p:nvPr/>
          </p:nvSpPr>
          <p:spPr>
            <a:xfrm>
              <a:off x="553187" y="739381"/>
              <a:ext cx="688619" cy="902589"/>
            </a:xfrm>
            <a:custGeom>
              <a:avLst/>
              <a:gdLst/>
              <a:ahLst/>
              <a:cxnLst/>
              <a:rect l="0" t="0" r="0" b="0"/>
              <a:pathLst>
                <a:path w="1084" h="1421">
                  <a:moveTo>
                    <a:pt x="1074" y="0"/>
                  </a:moveTo>
                  <a:lnTo>
                    <a:pt x="1071" y="5"/>
                  </a:lnTo>
                  <a:lnTo>
                    <a:pt x="1069" y="7"/>
                  </a:lnTo>
                  <a:lnTo>
                    <a:pt x="1076" y="12"/>
                  </a:lnTo>
                  <a:lnTo>
                    <a:pt x="1084" y="7"/>
                  </a:lnTo>
                  <a:lnTo>
                    <a:pt x="1074" y="0"/>
                  </a:lnTo>
                </a:path>
                <a:path w="1084" h="1421">
                  <a:moveTo>
                    <a:pt x="863" y="308"/>
                  </a:moveTo>
                  <a:lnTo>
                    <a:pt x="858" y="311"/>
                  </a:lnTo>
                  <a:lnTo>
                    <a:pt x="853" y="313"/>
                  </a:lnTo>
                  <a:lnTo>
                    <a:pt x="860" y="318"/>
                  </a:lnTo>
                  <a:lnTo>
                    <a:pt x="871" y="318"/>
                  </a:lnTo>
                  <a:lnTo>
                    <a:pt x="871" y="308"/>
                  </a:lnTo>
                  <a:lnTo>
                    <a:pt x="863" y="308"/>
                  </a:lnTo>
                </a:path>
                <a:path w="1084" h="1421">
                  <a:moveTo>
                    <a:pt x="981" y="125"/>
                  </a:moveTo>
                  <a:lnTo>
                    <a:pt x="986" y="128"/>
                  </a:lnTo>
                  <a:lnTo>
                    <a:pt x="986" y="133"/>
                  </a:lnTo>
                  <a:lnTo>
                    <a:pt x="999" y="138"/>
                  </a:lnTo>
                  <a:lnTo>
                    <a:pt x="1004" y="131"/>
                  </a:lnTo>
                  <a:lnTo>
                    <a:pt x="997" y="128"/>
                  </a:lnTo>
                  <a:lnTo>
                    <a:pt x="994" y="128"/>
                  </a:lnTo>
                  <a:lnTo>
                    <a:pt x="981" y="125"/>
                  </a:lnTo>
                </a:path>
                <a:path w="1084" h="1421">
                  <a:moveTo>
                    <a:pt x="876" y="1421"/>
                  </a:moveTo>
                  <a:lnTo>
                    <a:pt x="876" y="1418"/>
                  </a:lnTo>
                  <a:lnTo>
                    <a:pt x="876" y="1421"/>
                  </a:lnTo>
                </a:path>
                <a:path w="1084" h="1421">
                  <a:moveTo>
                    <a:pt x="69" y="634"/>
                  </a:moveTo>
                  <a:lnTo>
                    <a:pt x="59" y="640"/>
                  </a:lnTo>
                  <a:lnTo>
                    <a:pt x="64" y="647"/>
                  </a:lnTo>
                  <a:lnTo>
                    <a:pt x="77" y="647"/>
                  </a:lnTo>
                  <a:lnTo>
                    <a:pt x="69" y="634"/>
                  </a:lnTo>
                </a:path>
                <a:path w="1084" h="1421">
                  <a:moveTo>
                    <a:pt x="143" y="1156"/>
                  </a:moveTo>
                  <a:lnTo>
                    <a:pt x="143" y="1161"/>
                  </a:lnTo>
                  <a:lnTo>
                    <a:pt x="141" y="1161"/>
                  </a:lnTo>
                  <a:lnTo>
                    <a:pt x="141" y="1164"/>
                  </a:lnTo>
                  <a:lnTo>
                    <a:pt x="151" y="1172"/>
                  </a:lnTo>
                  <a:lnTo>
                    <a:pt x="154" y="1164"/>
                  </a:lnTo>
                  <a:lnTo>
                    <a:pt x="143" y="1156"/>
                  </a:lnTo>
                </a:path>
                <a:path w="1084" h="1421">
                  <a:moveTo>
                    <a:pt x="7" y="650"/>
                  </a:moveTo>
                  <a:lnTo>
                    <a:pt x="0" y="655"/>
                  </a:lnTo>
                  <a:lnTo>
                    <a:pt x="0" y="657"/>
                  </a:lnTo>
                  <a:lnTo>
                    <a:pt x="5" y="660"/>
                  </a:lnTo>
                  <a:lnTo>
                    <a:pt x="7" y="663"/>
                  </a:lnTo>
                  <a:lnTo>
                    <a:pt x="12" y="660"/>
                  </a:lnTo>
                  <a:lnTo>
                    <a:pt x="7" y="650"/>
                  </a:lnTo>
                </a:path>
              </a:pathLst>
            </a:custGeom>
            <a:solidFill>
              <a:srgbClr val="D9D9D9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8" name="path"/>
            <p:cNvSpPr/>
            <p:nvPr/>
          </p:nvSpPr>
          <p:spPr>
            <a:xfrm>
              <a:off x="1623683" y="74281"/>
              <a:ext cx="511175" cy="507365"/>
            </a:xfrm>
            <a:custGeom>
              <a:avLst/>
              <a:gdLst/>
              <a:ahLst/>
              <a:cxnLst/>
              <a:rect l="0" t="0" r="0" b="0"/>
              <a:pathLst>
                <a:path w="805" h="799">
                  <a:moveTo>
                    <a:pt x="598" y="799"/>
                  </a:moveTo>
                  <a:cubicBezTo>
                    <a:pt x="594" y="799"/>
                    <a:pt x="594" y="799"/>
                    <a:pt x="590" y="799"/>
                  </a:cubicBezTo>
                  <a:cubicBezTo>
                    <a:pt x="447" y="712"/>
                    <a:pt x="447" y="712"/>
                    <a:pt x="447" y="712"/>
                  </a:cubicBezTo>
                  <a:cubicBezTo>
                    <a:pt x="440" y="708"/>
                    <a:pt x="440" y="701"/>
                    <a:pt x="443" y="697"/>
                  </a:cubicBezTo>
                  <a:cubicBezTo>
                    <a:pt x="530" y="547"/>
                    <a:pt x="530" y="547"/>
                    <a:pt x="530" y="547"/>
                  </a:cubicBezTo>
                  <a:cubicBezTo>
                    <a:pt x="541" y="525"/>
                    <a:pt x="549" y="498"/>
                    <a:pt x="549" y="476"/>
                  </a:cubicBezTo>
                  <a:cubicBezTo>
                    <a:pt x="549" y="438"/>
                    <a:pt x="534" y="401"/>
                    <a:pt x="507" y="375"/>
                  </a:cubicBezTo>
                  <a:cubicBezTo>
                    <a:pt x="504" y="375"/>
                    <a:pt x="504" y="375"/>
                    <a:pt x="504" y="375"/>
                  </a:cubicBezTo>
                  <a:cubicBezTo>
                    <a:pt x="477" y="348"/>
                    <a:pt x="443" y="333"/>
                    <a:pt x="406" y="333"/>
                  </a:cubicBezTo>
                  <a:cubicBezTo>
                    <a:pt x="402" y="333"/>
                    <a:pt x="402" y="333"/>
                    <a:pt x="402" y="333"/>
                  </a:cubicBezTo>
                  <a:cubicBezTo>
                    <a:pt x="372" y="333"/>
                    <a:pt x="342" y="341"/>
                    <a:pt x="319" y="360"/>
                  </a:cubicBezTo>
                  <a:cubicBezTo>
                    <a:pt x="315" y="363"/>
                    <a:pt x="312" y="363"/>
                    <a:pt x="308" y="360"/>
                  </a:cubicBezTo>
                  <a:cubicBezTo>
                    <a:pt x="304" y="360"/>
                    <a:pt x="300" y="356"/>
                    <a:pt x="300" y="348"/>
                  </a:cubicBezTo>
                  <a:cubicBezTo>
                    <a:pt x="300" y="300"/>
                    <a:pt x="300" y="300"/>
                    <a:pt x="300" y="300"/>
                  </a:cubicBezTo>
                  <a:cubicBezTo>
                    <a:pt x="255" y="255"/>
                    <a:pt x="255" y="255"/>
                    <a:pt x="255" y="255"/>
                  </a:cubicBezTo>
                  <a:cubicBezTo>
                    <a:pt x="180" y="255"/>
                    <a:pt x="180" y="255"/>
                    <a:pt x="180" y="255"/>
                  </a:cubicBezTo>
                  <a:cubicBezTo>
                    <a:pt x="180" y="255"/>
                    <a:pt x="176" y="255"/>
                    <a:pt x="173" y="251"/>
                  </a:cubicBezTo>
                  <a:cubicBezTo>
                    <a:pt x="124" y="202"/>
                    <a:pt x="124" y="202"/>
                    <a:pt x="124" y="202"/>
                  </a:cubicBezTo>
                  <a:cubicBezTo>
                    <a:pt x="56" y="202"/>
                    <a:pt x="56" y="202"/>
                    <a:pt x="56" y="202"/>
                  </a:cubicBezTo>
                  <a:cubicBezTo>
                    <a:pt x="18" y="240"/>
                    <a:pt x="18" y="240"/>
                    <a:pt x="18" y="240"/>
                  </a:cubicBezTo>
                  <a:cubicBezTo>
                    <a:pt x="18" y="243"/>
                    <a:pt x="11" y="243"/>
                    <a:pt x="7" y="240"/>
                  </a:cubicBezTo>
                  <a:cubicBezTo>
                    <a:pt x="3" y="240"/>
                    <a:pt x="0" y="236"/>
                    <a:pt x="0" y="2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7"/>
                    <a:pt x="3" y="3"/>
                    <a:pt x="7" y="0"/>
                  </a:cubicBezTo>
                  <a:cubicBezTo>
                    <a:pt x="11" y="0"/>
                    <a:pt x="15" y="0"/>
                    <a:pt x="18" y="0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402" y="0"/>
                    <a:pt x="406" y="0"/>
                    <a:pt x="410" y="0"/>
                  </a:cubicBezTo>
                  <a:cubicBezTo>
                    <a:pt x="522" y="67"/>
                    <a:pt x="522" y="67"/>
                    <a:pt x="522" y="67"/>
                  </a:cubicBezTo>
                  <a:cubicBezTo>
                    <a:pt x="526" y="71"/>
                    <a:pt x="526" y="75"/>
                    <a:pt x="526" y="78"/>
                  </a:cubicBezTo>
                  <a:cubicBezTo>
                    <a:pt x="526" y="82"/>
                    <a:pt x="526" y="82"/>
                    <a:pt x="526" y="86"/>
                  </a:cubicBezTo>
                  <a:cubicBezTo>
                    <a:pt x="477" y="131"/>
                    <a:pt x="477" y="131"/>
                    <a:pt x="477" y="131"/>
                  </a:cubicBezTo>
                  <a:cubicBezTo>
                    <a:pt x="477" y="176"/>
                    <a:pt x="477" y="176"/>
                    <a:pt x="477" y="176"/>
                  </a:cubicBezTo>
                  <a:cubicBezTo>
                    <a:pt x="522" y="221"/>
                    <a:pt x="522" y="221"/>
                    <a:pt x="522" y="221"/>
                  </a:cubicBezTo>
                  <a:cubicBezTo>
                    <a:pt x="571" y="221"/>
                    <a:pt x="571" y="221"/>
                    <a:pt x="571" y="221"/>
                  </a:cubicBezTo>
                  <a:cubicBezTo>
                    <a:pt x="575" y="221"/>
                    <a:pt x="579" y="221"/>
                    <a:pt x="579" y="221"/>
                  </a:cubicBezTo>
                  <a:cubicBezTo>
                    <a:pt x="601" y="247"/>
                    <a:pt x="601" y="247"/>
                    <a:pt x="601" y="247"/>
                  </a:cubicBezTo>
                  <a:cubicBezTo>
                    <a:pt x="646" y="247"/>
                    <a:pt x="646" y="247"/>
                    <a:pt x="646" y="247"/>
                  </a:cubicBezTo>
                  <a:cubicBezTo>
                    <a:pt x="692" y="198"/>
                    <a:pt x="692" y="198"/>
                    <a:pt x="692" y="198"/>
                  </a:cubicBezTo>
                  <a:cubicBezTo>
                    <a:pt x="692" y="153"/>
                    <a:pt x="692" y="153"/>
                    <a:pt x="692" y="153"/>
                  </a:cubicBezTo>
                  <a:cubicBezTo>
                    <a:pt x="692" y="150"/>
                    <a:pt x="692" y="146"/>
                    <a:pt x="695" y="146"/>
                  </a:cubicBezTo>
                  <a:cubicBezTo>
                    <a:pt x="718" y="123"/>
                    <a:pt x="718" y="123"/>
                    <a:pt x="718" y="123"/>
                  </a:cubicBezTo>
                  <a:cubicBezTo>
                    <a:pt x="718" y="48"/>
                    <a:pt x="718" y="48"/>
                    <a:pt x="718" y="48"/>
                  </a:cubicBezTo>
                  <a:cubicBezTo>
                    <a:pt x="718" y="45"/>
                    <a:pt x="718" y="41"/>
                    <a:pt x="722" y="41"/>
                  </a:cubicBezTo>
                  <a:cubicBezTo>
                    <a:pt x="786" y="0"/>
                    <a:pt x="786" y="0"/>
                    <a:pt x="786" y="0"/>
                  </a:cubicBezTo>
                  <a:cubicBezTo>
                    <a:pt x="789" y="0"/>
                    <a:pt x="793" y="0"/>
                    <a:pt x="797" y="0"/>
                  </a:cubicBezTo>
                  <a:cubicBezTo>
                    <a:pt x="801" y="3"/>
                    <a:pt x="805" y="7"/>
                    <a:pt x="805" y="11"/>
                  </a:cubicBezTo>
                  <a:cubicBezTo>
                    <a:pt x="805" y="307"/>
                    <a:pt x="805" y="307"/>
                    <a:pt x="805" y="307"/>
                  </a:cubicBezTo>
                  <a:cubicBezTo>
                    <a:pt x="805" y="315"/>
                    <a:pt x="801" y="318"/>
                    <a:pt x="793" y="318"/>
                  </a:cubicBezTo>
                  <a:cubicBezTo>
                    <a:pt x="733" y="318"/>
                    <a:pt x="733" y="318"/>
                    <a:pt x="733" y="318"/>
                  </a:cubicBezTo>
                  <a:cubicBezTo>
                    <a:pt x="688" y="363"/>
                    <a:pt x="688" y="363"/>
                    <a:pt x="688" y="363"/>
                  </a:cubicBezTo>
                  <a:cubicBezTo>
                    <a:pt x="688" y="412"/>
                    <a:pt x="688" y="412"/>
                    <a:pt x="688" y="412"/>
                  </a:cubicBezTo>
                  <a:cubicBezTo>
                    <a:pt x="688" y="416"/>
                    <a:pt x="684" y="420"/>
                    <a:pt x="684" y="420"/>
                  </a:cubicBezTo>
                  <a:cubicBezTo>
                    <a:pt x="635" y="468"/>
                    <a:pt x="635" y="468"/>
                    <a:pt x="635" y="468"/>
                  </a:cubicBezTo>
                  <a:cubicBezTo>
                    <a:pt x="635" y="487"/>
                    <a:pt x="635" y="487"/>
                    <a:pt x="635" y="487"/>
                  </a:cubicBezTo>
                  <a:cubicBezTo>
                    <a:pt x="684" y="532"/>
                    <a:pt x="684" y="532"/>
                    <a:pt x="684" y="532"/>
                  </a:cubicBezTo>
                  <a:cubicBezTo>
                    <a:pt x="684" y="536"/>
                    <a:pt x="688" y="540"/>
                    <a:pt x="688" y="543"/>
                  </a:cubicBezTo>
                  <a:cubicBezTo>
                    <a:pt x="688" y="607"/>
                    <a:pt x="688" y="607"/>
                    <a:pt x="688" y="607"/>
                  </a:cubicBezTo>
                  <a:cubicBezTo>
                    <a:pt x="793" y="607"/>
                    <a:pt x="793" y="607"/>
                    <a:pt x="793" y="607"/>
                  </a:cubicBezTo>
                  <a:cubicBezTo>
                    <a:pt x="801" y="607"/>
                    <a:pt x="805" y="615"/>
                    <a:pt x="805" y="618"/>
                  </a:cubicBezTo>
                  <a:cubicBezTo>
                    <a:pt x="805" y="671"/>
                    <a:pt x="805" y="671"/>
                    <a:pt x="805" y="671"/>
                  </a:cubicBezTo>
                  <a:cubicBezTo>
                    <a:pt x="805" y="675"/>
                    <a:pt x="801" y="678"/>
                    <a:pt x="797" y="682"/>
                  </a:cubicBezTo>
                  <a:cubicBezTo>
                    <a:pt x="605" y="799"/>
                    <a:pt x="605" y="799"/>
                    <a:pt x="605" y="799"/>
                  </a:cubicBezTo>
                  <a:cubicBezTo>
                    <a:pt x="601" y="799"/>
                    <a:pt x="601" y="799"/>
                    <a:pt x="598" y="799"/>
                  </a:cubicBezTo>
                  <a:moveTo>
                    <a:pt x="466" y="697"/>
                  </a:moveTo>
                  <a:cubicBezTo>
                    <a:pt x="598" y="776"/>
                    <a:pt x="598" y="776"/>
                    <a:pt x="598" y="776"/>
                  </a:cubicBezTo>
                  <a:cubicBezTo>
                    <a:pt x="782" y="663"/>
                    <a:pt x="782" y="663"/>
                    <a:pt x="782" y="663"/>
                  </a:cubicBezTo>
                  <a:cubicBezTo>
                    <a:pt x="782" y="630"/>
                    <a:pt x="782" y="630"/>
                    <a:pt x="782" y="630"/>
                  </a:cubicBezTo>
                  <a:cubicBezTo>
                    <a:pt x="677" y="630"/>
                    <a:pt x="677" y="630"/>
                    <a:pt x="677" y="630"/>
                  </a:cubicBezTo>
                  <a:cubicBezTo>
                    <a:pt x="669" y="630"/>
                    <a:pt x="665" y="626"/>
                    <a:pt x="665" y="618"/>
                  </a:cubicBezTo>
                  <a:cubicBezTo>
                    <a:pt x="665" y="547"/>
                    <a:pt x="665" y="547"/>
                    <a:pt x="665" y="547"/>
                  </a:cubicBezTo>
                  <a:cubicBezTo>
                    <a:pt x="616" y="498"/>
                    <a:pt x="616" y="498"/>
                    <a:pt x="616" y="498"/>
                  </a:cubicBezTo>
                  <a:cubicBezTo>
                    <a:pt x="613" y="495"/>
                    <a:pt x="613" y="495"/>
                    <a:pt x="613" y="491"/>
                  </a:cubicBezTo>
                  <a:cubicBezTo>
                    <a:pt x="613" y="465"/>
                    <a:pt x="613" y="465"/>
                    <a:pt x="613" y="465"/>
                  </a:cubicBezTo>
                  <a:cubicBezTo>
                    <a:pt x="613" y="461"/>
                    <a:pt x="613" y="457"/>
                    <a:pt x="616" y="457"/>
                  </a:cubicBezTo>
                  <a:cubicBezTo>
                    <a:pt x="665" y="408"/>
                    <a:pt x="665" y="408"/>
                    <a:pt x="665" y="408"/>
                  </a:cubicBezTo>
                  <a:cubicBezTo>
                    <a:pt x="665" y="360"/>
                    <a:pt x="665" y="360"/>
                    <a:pt x="665" y="360"/>
                  </a:cubicBezTo>
                  <a:cubicBezTo>
                    <a:pt x="665" y="356"/>
                    <a:pt x="665" y="356"/>
                    <a:pt x="669" y="352"/>
                  </a:cubicBezTo>
                  <a:cubicBezTo>
                    <a:pt x="718" y="300"/>
                    <a:pt x="718" y="300"/>
                    <a:pt x="718" y="300"/>
                  </a:cubicBezTo>
                  <a:cubicBezTo>
                    <a:pt x="722" y="300"/>
                    <a:pt x="725" y="296"/>
                    <a:pt x="729" y="296"/>
                  </a:cubicBezTo>
                  <a:cubicBezTo>
                    <a:pt x="782" y="296"/>
                    <a:pt x="782" y="296"/>
                    <a:pt x="782" y="296"/>
                  </a:cubicBezTo>
                  <a:cubicBezTo>
                    <a:pt x="782" y="30"/>
                    <a:pt x="782" y="30"/>
                    <a:pt x="782" y="30"/>
                  </a:cubicBezTo>
                  <a:cubicBezTo>
                    <a:pt x="741" y="56"/>
                    <a:pt x="741" y="56"/>
                    <a:pt x="741" y="56"/>
                  </a:cubicBezTo>
                  <a:cubicBezTo>
                    <a:pt x="741" y="127"/>
                    <a:pt x="741" y="127"/>
                    <a:pt x="741" y="127"/>
                  </a:cubicBezTo>
                  <a:cubicBezTo>
                    <a:pt x="741" y="131"/>
                    <a:pt x="737" y="131"/>
                    <a:pt x="737" y="135"/>
                  </a:cubicBezTo>
                  <a:cubicBezTo>
                    <a:pt x="714" y="157"/>
                    <a:pt x="714" y="157"/>
                    <a:pt x="714" y="157"/>
                  </a:cubicBezTo>
                  <a:cubicBezTo>
                    <a:pt x="714" y="206"/>
                    <a:pt x="714" y="206"/>
                    <a:pt x="714" y="206"/>
                  </a:cubicBezTo>
                  <a:cubicBezTo>
                    <a:pt x="714" y="206"/>
                    <a:pt x="710" y="210"/>
                    <a:pt x="710" y="213"/>
                  </a:cubicBezTo>
                  <a:cubicBezTo>
                    <a:pt x="658" y="266"/>
                    <a:pt x="658" y="266"/>
                    <a:pt x="658" y="266"/>
                  </a:cubicBezTo>
                  <a:cubicBezTo>
                    <a:pt x="654" y="266"/>
                    <a:pt x="654" y="270"/>
                    <a:pt x="650" y="270"/>
                  </a:cubicBezTo>
                  <a:cubicBezTo>
                    <a:pt x="598" y="270"/>
                    <a:pt x="598" y="270"/>
                    <a:pt x="598" y="270"/>
                  </a:cubicBezTo>
                  <a:cubicBezTo>
                    <a:pt x="594" y="270"/>
                    <a:pt x="590" y="266"/>
                    <a:pt x="590" y="266"/>
                  </a:cubicBezTo>
                  <a:cubicBezTo>
                    <a:pt x="568" y="243"/>
                    <a:pt x="568" y="243"/>
                    <a:pt x="568" y="243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5" y="243"/>
                    <a:pt x="515" y="240"/>
                    <a:pt x="511" y="240"/>
                  </a:cubicBezTo>
                  <a:cubicBezTo>
                    <a:pt x="458" y="187"/>
                    <a:pt x="458" y="187"/>
                    <a:pt x="458" y="187"/>
                  </a:cubicBezTo>
                  <a:cubicBezTo>
                    <a:pt x="458" y="183"/>
                    <a:pt x="455" y="183"/>
                    <a:pt x="455" y="180"/>
                  </a:cubicBezTo>
                  <a:cubicBezTo>
                    <a:pt x="455" y="127"/>
                    <a:pt x="455" y="127"/>
                    <a:pt x="455" y="127"/>
                  </a:cubicBezTo>
                  <a:cubicBezTo>
                    <a:pt x="455" y="123"/>
                    <a:pt x="458" y="120"/>
                    <a:pt x="458" y="120"/>
                  </a:cubicBezTo>
                  <a:cubicBezTo>
                    <a:pt x="500" y="82"/>
                    <a:pt x="500" y="82"/>
                    <a:pt x="500" y="82"/>
                  </a:cubicBezTo>
                  <a:cubicBezTo>
                    <a:pt x="402" y="22"/>
                    <a:pt x="402" y="22"/>
                    <a:pt x="402" y="22"/>
                  </a:cubicBezTo>
                  <a:cubicBezTo>
                    <a:pt x="214" y="135"/>
                    <a:pt x="214" y="135"/>
                    <a:pt x="214" y="135"/>
                  </a:cubicBezTo>
                  <a:cubicBezTo>
                    <a:pt x="210" y="138"/>
                    <a:pt x="206" y="138"/>
                    <a:pt x="203" y="135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02"/>
                    <a:pt x="22" y="202"/>
                    <a:pt x="22" y="202"/>
                  </a:cubicBezTo>
                  <a:cubicBezTo>
                    <a:pt x="45" y="183"/>
                    <a:pt x="45" y="183"/>
                    <a:pt x="45" y="183"/>
                  </a:cubicBezTo>
                  <a:cubicBezTo>
                    <a:pt x="45" y="183"/>
                    <a:pt x="48" y="180"/>
                    <a:pt x="52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31" y="180"/>
                    <a:pt x="135" y="183"/>
                    <a:pt x="139" y="183"/>
                  </a:cubicBezTo>
                  <a:cubicBezTo>
                    <a:pt x="188" y="232"/>
                    <a:pt x="188" y="232"/>
                    <a:pt x="188" y="232"/>
                  </a:cubicBezTo>
                  <a:cubicBezTo>
                    <a:pt x="259" y="232"/>
                    <a:pt x="259" y="232"/>
                    <a:pt x="259" y="232"/>
                  </a:cubicBezTo>
                  <a:cubicBezTo>
                    <a:pt x="263" y="232"/>
                    <a:pt x="267" y="232"/>
                    <a:pt x="267" y="236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23" y="288"/>
                    <a:pt x="323" y="292"/>
                    <a:pt x="323" y="296"/>
                  </a:cubicBezTo>
                  <a:cubicBezTo>
                    <a:pt x="323" y="330"/>
                    <a:pt x="323" y="330"/>
                    <a:pt x="323" y="330"/>
                  </a:cubicBezTo>
                  <a:cubicBezTo>
                    <a:pt x="346" y="318"/>
                    <a:pt x="372" y="311"/>
                    <a:pt x="402" y="311"/>
                  </a:cubicBezTo>
                  <a:cubicBezTo>
                    <a:pt x="406" y="311"/>
                    <a:pt x="406" y="311"/>
                    <a:pt x="406" y="311"/>
                  </a:cubicBezTo>
                  <a:cubicBezTo>
                    <a:pt x="447" y="311"/>
                    <a:pt x="489" y="326"/>
                    <a:pt x="519" y="360"/>
                  </a:cubicBezTo>
                  <a:cubicBezTo>
                    <a:pt x="522" y="360"/>
                    <a:pt x="522" y="360"/>
                    <a:pt x="522" y="360"/>
                  </a:cubicBezTo>
                  <a:cubicBezTo>
                    <a:pt x="552" y="390"/>
                    <a:pt x="571" y="431"/>
                    <a:pt x="571" y="476"/>
                  </a:cubicBezTo>
                  <a:cubicBezTo>
                    <a:pt x="571" y="502"/>
                    <a:pt x="564" y="532"/>
                    <a:pt x="549" y="558"/>
                  </a:cubicBezTo>
                  <a:lnTo>
                    <a:pt x="466" y="697"/>
                  </a:lnTo>
                  <a:close/>
                </a:path>
                <a:path w="805" h="799">
                  <a:moveTo>
                    <a:pt x="206" y="799"/>
                  </a:moveTo>
                  <a:cubicBezTo>
                    <a:pt x="206" y="799"/>
                    <a:pt x="203" y="799"/>
                    <a:pt x="203" y="799"/>
                  </a:cubicBezTo>
                  <a:cubicBezTo>
                    <a:pt x="21" y="690"/>
                    <a:pt x="21" y="690"/>
                    <a:pt x="21" y="690"/>
                  </a:cubicBezTo>
                  <a:cubicBezTo>
                    <a:pt x="18" y="690"/>
                    <a:pt x="18" y="686"/>
                    <a:pt x="18" y="682"/>
                  </a:cubicBezTo>
                  <a:cubicBezTo>
                    <a:pt x="18" y="678"/>
                    <a:pt x="18" y="675"/>
                    <a:pt x="21" y="675"/>
                  </a:cubicBezTo>
                  <a:cubicBezTo>
                    <a:pt x="93" y="603"/>
                    <a:pt x="93" y="603"/>
                    <a:pt x="93" y="603"/>
                  </a:cubicBezTo>
                  <a:cubicBezTo>
                    <a:pt x="93" y="554"/>
                    <a:pt x="93" y="554"/>
                    <a:pt x="93" y="554"/>
                  </a:cubicBezTo>
                  <a:cubicBezTo>
                    <a:pt x="93" y="551"/>
                    <a:pt x="93" y="551"/>
                    <a:pt x="93" y="547"/>
                  </a:cubicBezTo>
                  <a:cubicBezTo>
                    <a:pt x="142" y="498"/>
                    <a:pt x="142" y="498"/>
                    <a:pt x="142" y="498"/>
                  </a:cubicBezTo>
                  <a:cubicBezTo>
                    <a:pt x="142" y="449"/>
                    <a:pt x="142" y="449"/>
                    <a:pt x="142" y="449"/>
                  </a:cubicBezTo>
                  <a:cubicBezTo>
                    <a:pt x="142" y="449"/>
                    <a:pt x="146" y="445"/>
                    <a:pt x="146" y="442"/>
                  </a:cubicBezTo>
                  <a:cubicBezTo>
                    <a:pt x="172" y="415"/>
                    <a:pt x="172" y="415"/>
                    <a:pt x="172" y="415"/>
                  </a:cubicBezTo>
                  <a:cubicBezTo>
                    <a:pt x="176" y="415"/>
                    <a:pt x="180" y="412"/>
                    <a:pt x="180" y="412"/>
                  </a:cubicBezTo>
                  <a:cubicBezTo>
                    <a:pt x="255" y="412"/>
                    <a:pt x="255" y="412"/>
                    <a:pt x="255" y="412"/>
                  </a:cubicBezTo>
                  <a:cubicBezTo>
                    <a:pt x="259" y="412"/>
                    <a:pt x="263" y="415"/>
                    <a:pt x="263" y="419"/>
                  </a:cubicBezTo>
                  <a:cubicBezTo>
                    <a:pt x="267" y="423"/>
                    <a:pt x="267" y="427"/>
                    <a:pt x="267" y="427"/>
                  </a:cubicBezTo>
                  <a:cubicBezTo>
                    <a:pt x="259" y="442"/>
                    <a:pt x="259" y="460"/>
                    <a:pt x="259" y="476"/>
                  </a:cubicBezTo>
                  <a:cubicBezTo>
                    <a:pt x="259" y="498"/>
                    <a:pt x="263" y="524"/>
                    <a:pt x="278" y="547"/>
                  </a:cubicBezTo>
                  <a:cubicBezTo>
                    <a:pt x="361" y="697"/>
                    <a:pt x="361" y="697"/>
                    <a:pt x="361" y="697"/>
                  </a:cubicBezTo>
                  <a:cubicBezTo>
                    <a:pt x="365" y="701"/>
                    <a:pt x="365" y="708"/>
                    <a:pt x="357" y="712"/>
                  </a:cubicBezTo>
                  <a:cubicBezTo>
                    <a:pt x="214" y="799"/>
                    <a:pt x="214" y="799"/>
                    <a:pt x="214" y="799"/>
                  </a:cubicBezTo>
                  <a:cubicBezTo>
                    <a:pt x="210" y="799"/>
                    <a:pt x="210" y="799"/>
                    <a:pt x="206" y="799"/>
                  </a:cubicBezTo>
                  <a:moveTo>
                    <a:pt x="48" y="678"/>
                  </a:moveTo>
                  <a:cubicBezTo>
                    <a:pt x="206" y="776"/>
                    <a:pt x="206" y="776"/>
                    <a:pt x="206" y="776"/>
                  </a:cubicBezTo>
                  <a:cubicBezTo>
                    <a:pt x="338" y="697"/>
                    <a:pt x="338" y="697"/>
                    <a:pt x="338" y="697"/>
                  </a:cubicBezTo>
                  <a:cubicBezTo>
                    <a:pt x="255" y="558"/>
                    <a:pt x="255" y="558"/>
                    <a:pt x="255" y="558"/>
                  </a:cubicBezTo>
                  <a:cubicBezTo>
                    <a:pt x="244" y="532"/>
                    <a:pt x="237" y="502"/>
                    <a:pt x="237" y="476"/>
                  </a:cubicBezTo>
                  <a:cubicBezTo>
                    <a:pt x="237" y="460"/>
                    <a:pt x="237" y="449"/>
                    <a:pt x="240" y="434"/>
                  </a:cubicBezTo>
                  <a:cubicBezTo>
                    <a:pt x="187" y="434"/>
                    <a:pt x="187" y="434"/>
                    <a:pt x="187" y="434"/>
                  </a:cubicBezTo>
                  <a:cubicBezTo>
                    <a:pt x="165" y="457"/>
                    <a:pt x="165" y="457"/>
                    <a:pt x="165" y="457"/>
                  </a:cubicBezTo>
                  <a:cubicBezTo>
                    <a:pt x="165" y="502"/>
                    <a:pt x="165" y="502"/>
                    <a:pt x="165" y="502"/>
                  </a:cubicBezTo>
                  <a:cubicBezTo>
                    <a:pt x="165" y="506"/>
                    <a:pt x="165" y="509"/>
                    <a:pt x="165" y="509"/>
                  </a:cubicBezTo>
                  <a:cubicBezTo>
                    <a:pt x="116" y="558"/>
                    <a:pt x="116" y="558"/>
                    <a:pt x="116" y="558"/>
                  </a:cubicBezTo>
                  <a:cubicBezTo>
                    <a:pt x="116" y="607"/>
                    <a:pt x="116" y="607"/>
                    <a:pt x="116" y="607"/>
                  </a:cubicBezTo>
                  <a:cubicBezTo>
                    <a:pt x="116" y="611"/>
                    <a:pt x="112" y="611"/>
                    <a:pt x="112" y="614"/>
                  </a:cubicBezTo>
                  <a:lnTo>
                    <a:pt x="48" y="678"/>
                  </a:lnTo>
                </a:path>
                <a:path w="805" h="799">
                  <a:moveTo>
                    <a:pt x="402" y="799"/>
                  </a:moveTo>
                  <a:cubicBezTo>
                    <a:pt x="398" y="799"/>
                    <a:pt x="394" y="799"/>
                    <a:pt x="394" y="795"/>
                  </a:cubicBezTo>
                  <a:cubicBezTo>
                    <a:pt x="255" y="558"/>
                    <a:pt x="255" y="558"/>
                    <a:pt x="255" y="558"/>
                  </a:cubicBezTo>
                  <a:cubicBezTo>
                    <a:pt x="244" y="532"/>
                    <a:pt x="236" y="502"/>
                    <a:pt x="236" y="476"/>
                  </a:cubicBezTo>
                  <a:cubicBezTo>
                    <a:pt x="236" y="457"/>
                    <a:pt x="236" y="438"/>
                    <a:pt x="244" y="419"/>
                  </a:cubicBezTo>
                  <a:cubicBezTo>
                    <a:pt x="252" y="397"/>
                    <a:pt x="267" y="374"/>
                    <a:pt x="282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9" y="352"/>
                    <a:pt x="297" y="348"/>
                    <a:pt x="304" y="340"/>
                  </a:cubicBezTo>
                  <a:cubicBezTo>
                    <a:pt x="334" y="322"/>
                    <a:pt x="364" y="310"/>
                    <a:pt x="402" y="310"/>
                  </a:cubicBezTo>
                  <a:cubicBezTo>
                    <a:pt x="406" y="310"/>
                    <a:pt x="406" y="310"/>
                    <a:pt x="406" y="310"/>
                  </a:cubicBezTo>
                  <a:cubicBezTo>
                    <a:pt x="447" y="310"/>
                    <a:pt x="488" y="325"/>
                    <a:pt x="519" y="359"/>
                  </a:cubicBezTo>
                  <a:cubicBezTo>
                    <a:pt x="522" y="359"/>
                    <a:pt x="522" y="359"/>
                    <a:pt x="522" y="359"/>
                  </a:cubicBezTo>
                  <a:cubicBezTo>
                    <a:pt x="552" y="389"/>
                    <a:pt x="571" y="431"/>
                    <a:pt x="571" y="476"/>
                  </a:cubicBezTo>
                  <a:cubicBezTo>
                    <a:pt x="571" y="502"/>
                    <a:pt x="564" y="532"/>
                    <a:pt x="549" y="558"/>
                  </a:cubicBezTo>
                  <a:cubicBezTo>
                    <a:pt x="413" y="795"/>
                    <a:pt x="413" y="795"/>
                    <a:pt x="413" y="795"/>
                  </a:cubicBezTo>
                  <a:cubicBezTo>
                    <a:pt x="409" y="799"/>
                    <a:pt x="406" y="799"/>
                    <a:pt x="402" y="799"/>
                  </a:cubicBezTo>
                  <a:moveTo>
                    <a:pt x="267" y="431"/>
                  </a:moveTo>
                  <a:cubicBezTo>
                    <a:pt x="259" y="446"/>
                    <a:pt x="259" y="461"/>
                    <a:pt x="259" y="476"/>
                  </a:cubicBezTo>
                  <a:cubicBezTo>
                    <a:pt x="259" y="498"/>
                    <a:pt x="263" y="524"/>
                    <a:pt x="278" y="547"/>
                  </a:cubicBezTo>
                  <a:cubicBezTo>
                    <a:pt x="402" y="765"/>
                    <a:pt x="402" y="765"/>
                    <a:pt x="402" y="765"/>
                  </a:cubicBezTo>
                  <a:cubicBezTo>
                    <a:pt x="530" y="547"/>
                    <a:pt x="530" y="547"/>
                    <a:pt x="530" y="547"/>
                  </a:cubicBezTo>
                  <a:cubicBezTo>
                    <a:pt x="541" y="524"/>
                    <a:pt x="549" y="498"/>
                    <a:pt x="549" y="476"/>
                  </a:cubicBezTo>
                  <a:cubicBezTo>
                    <a:pt x="549" y="438"/>
                    <a:pt x="534" y="401"/>
                    <a:pt x="507" y="374"/>
                  </a:cubicBezTo>
                  <a:cubicBezTo>
                    <a:pt x="503" y="374"/>
                    <a:pt x="503" y="374"/>
                    <a:pt x="503" y="374"/>
                  </a:cubicBezTo>
                  <a:cubicBezTo>
                    <a:pt x="477" y="348"/>
                    <a:pt x="443" y="333"/>
                    <a:pt x="406" y="333"/>
                  </a:cubicBezTo>
                  <a:cubicBezTo>
                    <a:pt x="402" y="333"/>
                    <a:pt x="402" y="333"/>
                    <a:pt x="402" y="333"/>
                  </a:cubicBezTo>
                  <a:cubicBezTo>
                    <a:pt x="372" y="333"/>
                    <a:pt x="342" y="340"/>
                    <a:pt x="319" y="359"/>
                  </a:cubicBezTo>
                  <a:cubicBezTo>
                    <a:pt x="312" y="363"/>
                    <a:pt x="304" y="371"/>
                    <a:pt x="300" y="374"/>
                  </a:cubicBezTo>
                  <a:cubicBezTo>
                    <a:pt x="285" y="389"/>
                    <a:pt x="274" y="408"/>
                    <a:pt x="267" y="427"/>
                  </a:cubicBezTo>
                  <a:cubicBezTo>
                    <a:pt x="267" y="431"/>
                    <a:pt x="267" y="431"/>
                    <a:pt x="267" y="431"/>
                  </a:cubicBezTo>
                </a:path>
                <a:path w="805" h="799">
                  <a:moveTo>
                    <a:pt x="402" y="592"/>
                  </a:moveTo>
                  <a:cubicBezTo>
                    <a:pt x="338" y="592"/>
                    <a:pt x="285" y="540"/>
                    <a:pt x="285" y="476"/>
                  </a:cubicBezTo>
                  <a:cubicBezTo>
                    <a:pt x="285" y="412"/>
                    <a:pt x="338" y="363"/>
                    <a:pt x="402" y="363"/>
                  </a:cubicBezTo>
                  <a:cubicBezTo>
                    <a:pt x="466" y="363"/>
                    <a:pt x="519" y="412"/>
                    <a:pt x="519" y="476"/>
                  </a:cubicBezTo>
                  <a:cubicBezTo>
                    <a:pt x="519" y="540"/>
                    <a:pt x="466" y="592"/>
                    <a:pt x="402" y="592"/>
                  </a:cubicBezTo>
                  <a:moveTo>
                    <a:pt x="402" y="385"/>
                  </a:moveTo>
                  <a:cubicBezTo>
                    <a:pt x="353" y="385"/>
                    <a:pt x="308" y="427"/>
                    <a:pt x="308" y="476"/>
                  </a:cubicBezTo>
                  <a:cubicBezTo>
                    <a:pt x="308" y="528"/>
                    <a:pt x="353" y="570"/>
                    <a:pt x="402" y="570"/>
                  </a:cubicBezTo>
                  <a:cubicBezTo>
                    <a:pt x="455" y="570"/>
                    <a:pt x="496" y="528"/>
                    <a:pt x="496" y="476"/>
                  </a:cubicBezTo>
                  <a:cubicBezTo>
                    <a:pt x="496" y="427"/>
                    <a:pt x="455" y="385"/>
                    <a:pt x="402" y="385"/>
                  </a:cubicBezTo>
                </a:path>
                <a:path w="805" h="799">
                  <a:moveTo>
                    <a:pt x="649" y="269"/>
                  </a:moveTo>
                  <a:cubicBezTo>
                    <a:pt x="596" y="269"/>
                    <a:pt x="596" y="269"/>
                    <a:pt x="596" y="269"/>
                  </a:cubicBezTo>
                  <a:cubicBezTo>
                    <a:pt x="593" y="269"/>
                    <a:pt x="589" y="265"/>
                    <a:pt x="589" y="265"/>
                  </a:cubicBezTo>
                  <a:cubicBezTo>
                    <a:pt x="566" y="243"/>
                    <a:pt x="566" y="243"/>
                    <a:pt x="566" y="243"/>
                  </a:cubicBezTo>
                  <a:cubicBezTo>
                    <a:pt x="517" y="243"/>
                    <a:pt x="517" y="243"/>
                    <a:pt x="517" y="243"/>
                  </a:cubicBezTo>
                  <a:cubicBezTo>
                    <a:pt x="514" y="243"/>
                    <a:pt x="514" y="239"/>
                    <a:pt x="510" y="239"/>
                  </a:cubicBezTo>
                  <a:cubicBezTo>
                    <a:pt x="457" y="187"/>
                    <a:pt x="457" y="187"/>
                    <a:pt x="457" y="187"/>
                  </a:cubicBezTo>
                  <a:cubicBezTo>
                    <a:pt x="457" y="183"/>
                    <a:pt x="454" y="183"/>
                    <a:pt x="454" y="179"/>
                  </a:cubicBezTo>
                  <a:cubicBezTo>
                    <a:pt x="454" y="127"/>
                    <a:pt x="454" y="127"/>
                    <a:pt x="454" y="127"/>
                  </a:cubicBezTo>
                  <a:cubicBezTo>
                    <a:pt x="454" y="123"/>
                    <a:pt x="457" y="120"/>
                    <a:pt x="457" y="120"/>
                  </a:cubicBezTo>
                  <a:cubicBezTo>
                    <a:pt x="506" y="71"/>
                    <a:pt x="506" y="71"/>
                    <a:pt x="506" y="71"/>
                  </a:cubicBezTo>
                  <a:cubicBezTo>
                    <a:pt x="510" y="67"/>
                    <a:pt x="517" y="67"/>
                    <a:pt x="521" y="67"/>
                  </a:cubicBezTo>
                  <a:cubicBezTo>
                    <a:pt x="596" y="112"/>
                    <a:pt x="596" y="112"/>
                    <a:pt x="596" y="112"/>
                  </a:cubicBezTo>
                  <a:cubicBezTo>
                    <a:pt x="721" y="41"/>
                    <a:pt x="721" y="41"/>
                    <a:pt x="721" y="41"/>
                  </a:cubicBezTo>
                  <a:cubicBezTo>
                    <a:pt x="724" y="37"/>
                    <a:pt x="728" y="37"/>
                    <a:pt x="732" y="41"/>
                  </a:cubicBezTo>
                  <a:cubicBezTo>
                    <a:pt x="736" y="41"/>
                    <a:pt x="739" y="45"/>
                    <a:pt x="739" y="49"/>
                  </a:cubicBezTo>
                  <a:cubicBezTo>
                    <a:pt x="739" y="127"/>
                    <a:pt x="739" y="127"/>
                    <a:pt x="739" y="127"/>
                  </a:cubicBezTo>
                  <a:cubicBezTo>
                    <a:pt x="739" y="131"/>
                    <a:pt x="736" y="131"/>
                    <a:pt x="736" y="135"/>
                  </a:cubicBezTo>
                  <a:cubicBezTo>
                    <a:pt x="713" y="157"/>
                    <a:pt x="713" y="157"/>
                    <a:pt x="713" y="157"/>
                  </a:cubicBezTo>
                  <a:cubicBezTo>
                    <a:pt x="713" y="205"/>
                    <a:pt x="713" y="205"/>
                    <a:pt x="713" y="205"/>
                  </a:cubicBezTo>
                  <a:cubicBezTo>
                    <a:pt x="713" y="205"/>
                    <a:pt x="709" y="209"/>
                    <a:pt x="709" y="213"/>
                  </a:cubicBezTo>
                  <a:cubicBezTo>
                    <a:pt x="657" y="265"/>
                    <a:pt x="657" y="265"/>
                    <a:pt x="657" y="265"/>
                  </a:cubicBezTo>
                  <a:cubicBezTo>
                    <a:pt x="653" y="265"/>
                    <a:pt x="653" y="269"/>
                    <a:pt x="649" y="269"/>
                  </a:cubicBezTo>
                  <a:moveTo>
                    <a:pt x="600" y="246"/>
                  </a:moveTo>
                  <a:cubicBezTo>
                    <a:pt x="645" y="246"/>
                    <a:pt x="645" y="246"/>
                    <a:pt x="645" y="246"/>
                  </a:cubicBezTo>
                  <a:cubicBezTo>
                    <a:pt x="690" y="198"/>
                    <a:pt x="690" y="198"/>
                    <a:pt x="690" y="198"/>
                  </a:cubicBezTo>
                  <a:cubicBezTo>
                    <a:pt x="690" y="153"/>
                    <a:pt x="690" y="153"/>
                    <a:pt x="690" y="153"/>
                  </a:cubicBezTo>
                  <a:cubicBezTo>
                    <a:pt x="690" y="149"/>
                    <a:pt x="690" y="146"/>
                    <a:pt x="694" y="146"/>
                  </a:cubicBezTo>
                  <a:cubicBezTo>
                    <a:pt x="717" y="123"/>
                    <a:pt x="717" y="123"/>
                    <a:pt x="717" y="123"/>
                  </a:cubicBezTo>
                  <a:cubicBezTo>
                    <a:pt x="717" y="67"/>
                    <a:pt x="717" y="67"/>
                    <a:pt x="717" y="67"/>
                  </a:cubicBezTo>
                  <a:cubicBezTo>
                    <a:pt x="604" y="135"/>
                    <a:pt x="604" y="135"/>
                    <a:pt x="604" y="135"/>
                  </a:cubicBezTo>
                  <a:cubicBezTo>
                    <a:pt x="600" y="138"/>
                    <a:pt x="593" y="138"/>
                    <a:pt x="589" y="135"/>
                  </a:cubicBezTo>
                  <a:cubicBezTo>
                    <a:pt x="517" y="93"/>
                    <a:pt x="517" y="93"/>
                    <a:pt x="517" y="93"/>
                  </a:cubicBezTo>
                  <a:cubicBezTo>
                    <a:pt x="476" y="131"/>
                    <a:pt x="476" y="131"/>
                    <a:pt x="476" y="131"/>
                  </a:cubicBezTo>
                  <a:cubicBezTo>
                    <a:pt x="476" y="176"/>
                    <a:pt x="476" y="176"/>
                    <a:pt x="476" y="176"/>
                  </a:cubicBezTo>
                  <a:cubicBezTo>
                    <a:pt x="521" y="220"/>
                    <a:pt x="521" y="220"/>
                    <a:pt x="521" y="220"/>
                  </a:cubicBezTo>
                  <a:cubicBezTo>
                    <a:pt x="570" y="220"/>
                    <a:pt x="570" y="220"/>
                    <a:pt x="570" y="220"/>
                  </a:cubicBezTo>
                  <a:cubicBezTo>
                    <a:pt x="574" y="220"/>
                    <a:pt x="578" y="220"/>
                    <a:pt x="578" y="220"/>
                  </a:cubicBezTo>
                  <a:lnTo>
                    <a:pt x="600" y="246"/>
                  </a:lnTo>
                </a:path>
                <a:path w="805" h="799">
                  <a:moveTo>
                    <a:pt x="793" y="630"/>
                  </a:moveTo>
                  <a:cubicBezTo>
                    <a:pt x="677" y="630"/>
                    <a:pt x="677" y="630"/>
                    <a:pt x="677" y="630"/>
                  </a:cubicBezTo>
                  <a:cubicBezTo>
                    <a:pt x="669" y="630"/>
                    <a:pt x="665" y="627"/>
                    <a:pt x="665" y="619"/>
                  </a:cubicBezTo>
                  <a:cubicBezTo>
                    <a:pt x="665" y="548"/>
                    <a:pt x="665" y="548"/>
                    <a:pt x="665" y="548"/>
                  </a:cubicBezTo>
                  <a:cubicBezTo>
                    <a:pt x="616" y="499"/>
                    <a:pt x="616" y="499"/>
                    <a:pt x="616" y="499"/>
                  </a:cubicBezTo>
                  <a:cubicBezTo>
                    <a:pt x="613" y="495"/>
                    <a:pt x="613" y="495"/>
                    <a:pt x="613" y="491"/>
                  </a:cubicBezTo>
                  <a:cubicBezTo>
                    <a:pt x="613" y="465"/>
                    <a:pt x="613" y="465"/>
                    <a:pt x="613" y="465"/>
                  </a:cubicBezTo>
                  <a:cubicBezTo>
                    <a:pt x="613" y="461"/>
                    <a:pt x="613" y="458"/>
                    <a:pt x="616" y="458"/>
                  </a:cubicBezTo>
                  <a:cubicBezTo>
                    <a:pt x="665" y="409"/>
                    <a:pt x="665" y="409"/>
                    <a:pt x="665" y="409"/>
                  </a:cubicBezTo>
                  <a:cubicBezTo>
                    <a:pt x="665" y="360"/>
                    <a:pt x="665" y="360"/>
                    <a:pt x="665" y="360"/>
                  </a:cubicBezTo>
                  <a:cubicBezTo>
                    <a:pt x="665" y="356"/>
                    <a:pt x="665" y="356"/>
                    <a:pt x="669" y="352"/>
                  </a:cubicBezTo>
                  <a:cubicBezTo>
                    <a:pt x="718" y="300"/>
                    <a:pt x="718" y="300"/>
                    <a:pt x="718" y="300"/>
                  </a:cubicBezTo>
                  <a:cubicBezTo>
                    <a:pt x="722" y="300"/>
                    <a:pt x="726" y="296"/>
                    <a:pt x="729" y="296"/>
                  </a:cubicBezTo>
                  <a:cubicBezTo>
                    <a:pt x="793" y="296"/>
                    <a:pt x="793" y="296"/>
                    <a:pt x="793" y="296"/>
                  </a:cubicBezTo>
                  <a:cubicBezTo>
                    <a:pt x="801" y="296"/>
                    <a:pt x="805" y="303"/>
                    <a:pt x="805" y="307"/>
                  </a:cubicBezTo>
                  <a:cubicBezTo>
                    <a:pt x="805" y="619"/>
                    <a:pt x="805" y="619"/>
                    <a:pt x="805" y="619"/>
                  </a:cubicBezTo>
                  <a:cubicBezTo>
                    <a:pt x="805" y="627"/>
                    <a:pt x="801" y="630"/>
                    <a:pt x="793" y="630"/>
                  </a:cubicBezTo>
                  <a:moveTo>
                    <a:pt x="688" y="608"/>
                  </a:moveTo>
                  <a:cubicBezTo>
                    <a:pt x="782" y="608"/>
                    <a:pt x="782" y="608"/>
                    <a:pt x="782" y="608"/>
                  </a:cubicBezTo>
                  <a:cubicBezTo>
                    <a:pt x="782" y="319"/>
                    <a:pt x="782" y="319"/>
                    <a:pt x="782" y="319"/>
                  </a:cubicBezTo>
                  <a:cubicBezTo>
                    <a:pt x="733" y="319"/>
                    <a:pt x="733" y="319"/>
                    <a:pt x="733" y="319"/>
                  </a:cubicBezTo>
                  <a:cubicBezTo>
                    <a:pt x="688" y="364"/>
                    <a:pt x="688" y="364"/>
                    <a:pt x="688" y="364"/>
                  </a:cubicBezTo>
                  <a:cubicBezTo>
                    <a:pt x="688" y="412"/>
                    <a:pt x="688" y="412"/>
                    <a:pt x="688" y="412"/>
                  </a:cubicBezTo>
                  <a:cubicBezTo>
                    <a:pt x="688" y="416"/>
                    <a:pt x="684" y="420"/>
                    <a:pt x="684" y="420"/>
                  </a:cubicBezTo>
                  <a:cubicBezTo>
                    <a:pt x="635" y="469"/>
                    <a:pt x="635" y="469"/>
                    <a:pt x="635" y="469"/>
                  </a:cubicBezTo>
                  <a:cubicBezTo>
                    <a:pt x="635" y="488"/>
                    <a:pt x="635" y="488"/>
                    <a:pt x="635" y="488"/>
                  </a:cubicBezTo>
                  <a:cubicBezTo>
                    <a:pt x="684" y="533"/>
                    <a:pt x="684" y="533"/>
                    <a:pt x="684" y="533"/>
                  </a:cubicBezTo>
                  <a:cubicBezTo>
                    <a:pt x="684" y="536"/>
                    <a:pt x="688" y="540"/>
                    <a:pt x="688" y="544"/>
                  </a:cubicBezTo>
                  <a:lnTo>
                    <a:pt x="688" y="608"/>
                  </a:lnTo>
                  <a:close/>
                </a:path>
                <a:path w="805" h="799">
                  <a:moveTo>
                    <a:pt x="30" y="694"/>
                  </a:moveTo>
                  <a:cubicBezTo>
                    <a:pt x="26" y="694"/>
                    <a:pt x="26" y="694"/>
                    <a:pt x="22" y="690"/>
                  </a:cubicBezTo>
                  <a:cubicBezTo>
                    <a:pt x="7" y="682"/>
                    <a:pt x="7" y="682"/>
                    <a:pt x="7" y="682"/>
                  </a:cubicBezTo>
                  <a:cubicBezTo>
                    <a:pt x="3" y="679"/>
                    <a:pt x="0" y="675"/>
                    <a:pt x="0" y="67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27"/>
                    <a:pt x="3" y="224"/>
                    <a:pt x="3" y="220"/>
                  </a:cubicBezTo>
                  <a:cubicBezTo>
                    <a:pt x="45" y="182"/>
                    <a:pt x="45" y="182"/>
                    <a:pt x="45" y="182"/>
                  </a:cubicBezTo>
                  <a:cubicBezTo>
                    <a:pt x="45" y="182"/>
                    <a:pt x="48" y="178"/>
                    <a:pt x="52" y="178"/>
                  </a:cubicBezTo>
                  <a:cubicBezTo>
                    <a:pt x="128" y="178"/>
                    <a:pt x="128" y="178"/>
                    <a:pt x="128" y="178"/>
                  </a:cubicBezTo>
                  <a:cubicBezTo>
                    <a:pt x="131" y="178"/>
                    <a:pt x="135" y="182"/>
                    <a:pt x="139" y="182"/>
                  </a:cubicBezTo>
                  <a:cubicBezTo>
                    <a:pt x="188" y="231"/>
                    <a:pt x="188" y="231"/>
                    <a:pt x="188" y="231"/>
                  </a:cubicBezTo>
                  <a:cubicBezTo>
                    <a:pt x="259" y="231"/>
                    <a:pt x="259" y="231"/>
                    <a:pt x="259" y="231"/>
                  </a:cubicBezTo>
                  <a:cubicBezTo>
                    <a:pt x="263" y="231"/>
                    <a:pt x="267" y="231"/>
                    <a:pt x="267" y="235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23" y="288"/>
                    <a:pt x="323" y="291"/>
                    <a:pt x="323" y="295"/>
                  </a:cubicBezTo>
                  <a:cubicBezTo>
                    <a:pt x="323" y="348"/>
                    <a:pt x="323" y="348"/>
                    <a:pt x="323" y="348"/>
                  </a:cubicBezTo>
                  <a:cubicBezTo>
                    <a:pt x="323" y="351"/>
                    <a:pt x="320" y="355"/>
                    <a:pt x="320" y="359"/>
                  </a:cubicBezTo>
                  <a:cubicBezTo>
                    <a:pt x="312" y="363"/>
                    <a:pt x="304" y="370"/>
                    <a:pt x="301" y="374"/>
                  </a:cubicBezTo>
                  <a:cubicBezTo>
                    <a:pt x="286" y="389"/>
                    <a:pt x="274" y="408"/>
                    <a:pt x="267" y="427"/>
                  </a:cubicBezTo>
                  <a:cubicBezTo>
                    <a:pt x="263" y="434"/>
                    <a:pt x="259" y="434"/>
                    <a:pt x="256" y="434"/>
                  </a:cubicBezTo>
                  <a:cubicBezTo>
                    <a:pt x="188" y="434"/>
                    <a:pt x="188" y="434"/>
                    <a:pt x="188" y="434"/>
                  </a:cubicBezTo>
                  <a:cubicBezTo>
                    <a:pt x="165" y="457"/>
                    <a:pt x="165" y="457"/>
                    <a:pt x="165" y="457"/>
                  </a:cubicBezTo>
                  <a:cubicBezTo>
                    <a:pt x="165" y="502"/>
                    <a:pt x="165" y="502"/>
                    <a:pt x="165" y="502"/>
                  </a:cubicBezTo>
                  <a:cubicBezTo>
                    <a:pt x="165" y="506"/>
                    <a:pt x="165" y="509"/>
                    <a:pt x="165" y="509"/>
                  </a:cubicBezTo>
                  <a:cubicBezTo>
                    <a:pt x="116" y="558"/>
                    <a:pt x="116" y="558"/>
                    <a:pt x="116" y="558"/>
                  </a:cubicBezTo>
                  <a:cubicBezTo>
                    <a:pt x="116" y="607"/>
                    <a:pt x="116" y="607"/>
                    <a:pt x="116" y="607"/>
                  </a:cubicBezTo>
                  <a:cubicBezTo>
                    <a:pt x="116" y="611"/>
                    <a:pt x="112" y="611"/>
                    <a:pt x="112" y="615"/>
                  </a:cubicBezTo>
                  <a:cubicBezTo>
                    <a:pt x="37" y="690"/>
                    <a:pt x="37" y="690"/>
                    <a:pt x="37" y="690"/>
                  </a:cubicBezTo>
                  <a:cubicBezTo>
                    <a:pt x="33" y="690"/>
                    <a:pt x="30" y="694"/>
                    <a:pt x="30" y="694"/>
                  </a:cubicBezTo>
                  <a:moveTo>
                    <a:pt x="22" y="664"/>
                  </a:moveTo>
                  <a:cubicBezTo>
                    <a:pt x="26" y="667"/>
                    <a:pt x="26" y="667"/>
                    <a:pt x="26" y="667"/>
                  </a:cubicBezTo>
                  <a:cubicBezTo>
                    <a:pt x="94" y="603"/>
                    <a:pt x="94" y="603"/>
                    <a:pt x="94" y="603"/>
                  </a:cubicBezTo>
                  <a:cubicBezTo>
                    <a:pt x="94" y="555"/>
                    <a:pt x="94" y="555"/>
                    <a:pt x="94" y="555"/>
                  </a:cubicBezTo>
                  <a:cubicBezTo>
                    <a:pt x="94" y="551"/>
                    <a:pt x="94" y="551"/>
                    <a:pt x="94" y="547"/>
                  </a:cubicBezTo>
                  <a:cubicBezTo>
                    <a:pt x="143" y="498"/>
                    <a:pt x="143" y="498"/>
                    <a:pt x="143" y="498"/>
                  </a:cubicBezTo>
                  <a:cubicBezTo>
                    <a:pt x="143" y="449"/>
                    <a:pt x="143" y="449"/>
                    <a:pt x="143" y="449"/>
                  </a:cubicBezTo>
                  <a:cubicBezTo>
                    <a:pt x="143" y="449"/>
                    <a:pt x="146" y="445"/>
                    <a:pt x="146" y="442"/>
                  </a:cubicBezTo>
                  <a:cubicBezTo>
                    <a:pt x="173" y="415"/>
                    <a:pt x="173" y="415"/>
                    <a:pt x="173" y="415"/>
                  </a:cubicBezTo>
                  <a:cubicBezTo>
                    <a:pt x="176" y="415"/>
                    <a:pt x="180" y="412"/>
                    <a:pt x="180" y="412"/>
                  </a:cubicBezTo>
                  <a:cubicBezTo>
                    <a:pt x="248" y="412"/>
                    <a:pt x="248" y="412"/>
                    <a:pt x="248" y="412"/>
                  </a:cubicBezTo>
                  <a:cubicBezTo>
                    <a:pt x="256" y="393"/>
                    <a:pt x="267" y="374"/>
                    <a:pt x="282" y="359"/>
                  </a:cubicBezTo>
                  <a:cubicBezTo>
                    <a:pt x="286" y="359"/>
                    <a:pt x="286" y="359"/>
                    <a:pt x="286" y="359"/>
                  </a:cubicBezTo>
                  <a:cubicBezTo>
                    <a:pt x="289" y="351"/>
                    <a:pt x="293" y="348"/>
                    <a:pt x="301" y="344"/>
                  </a:cubicBezTo>
                  <a:cubicBezTo>
                    <a:pt x="301" y="299"/>
                    <a:pt x="301" y="299"/>
                    <a:pt x="301" y="299"/>
                  </a:cubicBezTo>
                  <a:cubicBezTo>
                    <a:pt x="256" y="254"/>
                    <a:pt x="256" y="254"/>
                    <a:pt x="256" y="254"/>
                  </a:cubicBezTo>
                  <a:cubicBezTo>
                    <a:pt x="180" y="254"/>
                    <a:pt x="180" y="254"/>
                    <a:pt x="180" y="254"/>
                  </a:cubicBezTo>
                  <a:cubicBezTo>
                    <a:pt x="180" y="254"/>
                    <a:pt x="176" y="254"/>
                    <a:pt x="173" y="250"/>
                  </a:cubicBezTo>
                  <a:cubicBezTo>
                    <a:pt x="124" y="201"/>
                    <a:pt x="124" y="201"/>
                    <a:pt x="124" y="201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22" y="235"/>
                    <a:pt x="22" y="235"/>
                    <a:pt x="22" y="235"/>
                  </a:cubicBezTo>
                  <a:lnTo>
                    <a:pt x="22" y="664"/>
                  </a:lnTo>
                  <a:close/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90" name="textbox 190"/>
          <p:cNvSpPr/>
          <p:nvPr/>
        </p:nvSpPr>
        <p:spPr>
          <a:xfrm>
            <a:off x="7129652" y="2017724"/>
            <a:ext cx="3822700" cy="11328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indent="1905" algn="l" rtl="0" eaLnBrk="0">
              <a:lnSpc>
                <a:spcPct val="101000"/>
              </a:lnSpc>
            </a:pP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英格兰拥有丰富的历史和文化，</a:t>
            </a:r>
            <a:r>
              <a:rPr sz="1200" kern="0" spc="-1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地形多样且经济繁荣</a:t>
            </a:r>
            <a:r>
              <a:rPr sz="1200" kern="0" spc="-1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其在文学</a:t>
            </a:r>
            <a:r>
              <a:rPr sz="1200" kern="0" spc="-1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、艺术</a:t>
            </a:r>
            <a:r>
              <a:rPr sz="1200" kern="0" spc="-1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、音乐和体育等方</a:t>
            </a:r>
            <a:r>
              <a:rPr sz="1200" kern="0" spc="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面取得了世界瞩目的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成就</a:t>
            </a:r>
            <a:r>
              <a:rPr sz="1200" kern="0" spc="-16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。英格兰以其丰富的教育资源</a:t>
            </a:r>
            <a:r>
              <a:rPr sz="1200" kern="0" spc="-1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、旅</a:t>
            </a:r>
            <a:r>
              <a:rPr sz="1200" kern="0" spc="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游胜地和商机吸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引着大量学子</a:t>
            </a:r>
            <a:r>
              <a:rPr sz="1200" kern="0" spc="-1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、游客和商人</a:t>
            </a:r>
            <a:r>
              <a:rPr sz="1200" kern="0" spc="-1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。这里融合</a:t>
            </a:r>
            <a:r>
              <a:rPr sz="1200" kern="0" spc="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了深厚的历史底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蕴和现代化的生活，</a:t>
            </a:r>
            <a:r>
              <a:rPr sz="1200" kern="0" spc="-15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呈现出丰富多彩的景</a:t>
            </a:r>
            <a:r>
              <a:rPr sz="1200" kern="0" spc="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观和活力</a:t>
            </a:r>
            <a:r>
              <a:rPr sz="1200" kern="0" spc="-1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。英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格兰是一个值得深度探索</a:t>
            </a:r>
            <a:r>
              <a:rPr sz="1200" kern="0" spc="-1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、感受和留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恋的地方。</a:t>
            </a:r>
            <a:endParaRPr lang="en-US" altLang="en-US" sz="1200" dirty="0"/>
          </a:p>
        </p:txBody>
      </p:sp>
      <p:sp>
        <p:nvSpPr>
          <p:cNvPr id="192" name="textbox 192"/>
          <p:cNvSpPr/>
          <p:nvPr/>
        </p:nvSpPr>
        <p:spPr>
          <a:xfrm>
            <a:off x="929208" y="4795849"/>
            <a:ext cx="3200400" cy="8204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5000"/>
              </a:lnSpc>
            </a:pPr>
            <a:endParaRPr lang="en-US" altLang="en-US" sz="100" dirty="0"/>
          </a:p>
          <a:p>
            <a:pPr marL="12700" indent="635" algn="l" rtl="0" eaLnBrk="0">
              <a:lnSpc>
                <a:spcPct val="109000"/>
              </a:lnSpc>
            </a:pPr>
            <a:r>
              <a:rPr sz="1200" kern="0" spc="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德比市位于英格兰中部，</a:t>
            </a:r>
            <a:r>
              <a:rPr sz="1200" kern="0" spc="-18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从市中心距离伦敦</a:t>
            </a:r>
            <a:r>
              <a:rPr sz="1200" kern="0" spc="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区车程约为2小时15分钟；</a:t>
            </a:r>
            <a:r>
              <a:rPr sz="1200" kern="0" spc="-23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前往伯明翰市约</a:t>
            </a:r>
            <a:r>
              <a:rPr sz="1200" kern="0" spc="1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为1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小时；</a:t>
            </a:r>
            <a:r>
              <a:rPr sz="1200" kern="0" spc="-20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前往曼彻斯特城</a:t>
            </a:r>
            <a:r>
              <a:rPr sz="1200" kern="0" spc="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约为1小时30分钟；</a:t>
            </a:r>
            <a:r>
              <a:rPr sz="1200" kern="0" spc="-19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</a:t>
            </a:r>
            <a:r>
              <a:rPr sz="1200" kern="0" spc="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D9D9D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往剑桥及牛津约为2小时；</a:t>
            </a:r>
            <a:endParaRPr lang="en-US" altLang="en-US" sz="1200" dirty="0"/>
          </a:p>
        </p:txBody>
      </p:sp>
      <p:sp>
        <p:nvSpPr>
          <p:cNvPr id="194" name="textbox 194"/>
          <p:cNvSpPr/>
          <p:nvPr/>
        </p:nvSpPr>
        <p:spPr>
          <a:xfrm>
            <a:off x="7133767" y="1374165"/>
            <a:ext cx="3119754" cy="380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795"/>
              </a:lnSpc>
            </a:pPr>
            <a:r>
              <a:rPr sz="2300" kern="0" spc="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大不列颠岛上的英格兰</a:t>
            </a:r>
            <a:endParaRPr lang="en-US" altLang="en-US" sz="2300" dirty="0"/>
          </a:p>
        </p:txBody>
      </p:sp>
      <p:sp>
        <p:nvSpPr>
          <p:cNvPr id="196" name="textbox 196"/>
          <p:cNvSpPr/>
          <p:nvPr/>
        </p:nvSpPr>
        <p:spPr>
          <a:xfrm>
            <a:off x="934847" y="4168800"/>
            <a:ext cx="1987550" cy="380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2795"/>
              </a:lnSpc>
            </a:pPr>
            <a:r>
              <a:rPr sz="2300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德比市在哪里？</a:t>
            </a:r>
            <a:endParaRPr lang="en-US" altLang="en-US" sz="2300" dirty="0"/>
          </a:p>
        </p:txBody>
      </p:sp>
      <p:sp>
        <p:nvSpPr>
          <p:cNvPr id="198" name="textbox 198"/>
          <p:cNvSpPr/>
          <p:nvPr/>
        </p:nvSpPr>
        <p:spPr>
          <a:xfrm>
            <a:off x="1102106" y="3090874"/>
            <a:ext cx="2610485" cy="2171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505"/>
              </a:lnSpc>
            </a:pPr>
            <a:r>
              <a:rPr sz="1200" kern="0" spc="0" dirty="0">
                <a:solidFill>
                  <a:srgbClr val="C80D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伦敦希思罗机场距离德比</a:t>
            </a:r>
            <a:r>
              <a:rPr sz="1200" kern="0" spc="-10" dirty="0">
                <a:solidFill>
                  <a:srgbClr val="C80D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大学车程约为</a:t>
            </a:r>
            <a:endParaRPr lang="en-US" altLang="en-US" sz="1200" dirty="0"/>
          </a:p>
        </p:txBody>
      </p:sp>
      <p:sp>
        <p:nvSpPr>
          <p:cNvPr id="200" name="path"/>
          <p:cNvSpPr/>
          <p:nvPr/>
        </p:nvSpPr>
        <p:spPr>
          <a:xfrm>
            <a:off x="1149350" y="2534284"/>
            <a:ext cx="631825" cy="365125"/>
          </a:xfrm>
          <a:custGeom>
            <a:avLst/>
            <a:gdLst/>
            <a:ahLst/>
            <a:cxnLst/>
            <a:rect l="0" t="0" r="0" b="0"/>
            <a:pathLst>
              <a:path w="995" h="575">
                <a:moveTo>
                  <a:pt x="30" y="338"/>
                </a:moveTo>
                <a:lnTo>
                  <a:pt x="111" y="311"/>
                </a:lnTo>
                <a:lnTo>
                  <a:pt x="124" y="325"/>
                </a:lnTo>
                <a:lnTo>
                  <a:pt x="34" y="358"/>
                </a:lnTo>
                <a:lnTo>
                  <a:pt x="30" y="338"/>
                </a:lnTo>
              </a:path>
              <a:path w="995" h="575">
                <a:moveTo>
                  <a:pt x="137" y="340"/>
                </a:moveTo>
                <a:lnTo>
                  <a:pt x="42" y="374"/>
                </a:lnTo>
                <a:lnTo>
                  <a:pt x="46" y="392"/>
                </a:lnTo>
                <a:lnTo>
                  <a:pt x="152" y="355"/>
                </a:lnTo>
                <a:lnTo>
                  <a:pt x="137" y="340"/>
                </a:lnTo>
              </a:path>
              <a:path w="995" h="575">
                <a:moveTo>
                  <a:pt x="145" y="575"/>
                </a:moveTo>
                <a:cubicBezTo>
                  <a:pt x="97" y="575"/>
                  <a:pt x="72" y="526"/>
                  <a:pt x="71" y="524"/>
                </a:cubicBezTo>
                <a:cubicBezTo>
                  <a:pt x="71" y="524"/>
                  <a:pt x="70" y="523"/>
                  <a:pt x="70" y="522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299"/>
                  <a:pt x="0" y="297"/>
                  <a:pt x="1" y="293"/>
                </a:cubicBezTo>
                <a:cubicBezTo>
                  <a:pt x="3" y="290"/>
                  <a:pt x="6" y="287"/>
                  <a:pt x="9" y="286"/>
                </a:cubicBezTo>
                <a:cubicBezTo>
                  <a:pt x="73" y="266"/>
                  <a:pt x="73" y="266"/>
                  <a:pt x="73" y="266"/>
                </a:cubicBezTo>
                <a:cubicBezTo>
                  <a:pt x="78" y="265"/>
                  <a:pt x="82" y="266"/>
                  <a:pt x="86" y="269"/>
                </a:cubicBezTo>
                <a:cubicBezTo>
                  <a:pt x="179" y="358"/>
                  <a:pt x="179" y="358"/>
                  <a:pt x="179" y="358"/>
                </a:cubicBezTo>
                <a:cubicBezTo>
                  <a:pt x="301" y="319"/>
                  <a:pt x="301" y="319"/>
                  <a:pt x="301" y="319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2" y="51"/>
                  <a:pt x="172" y="47"/>
                  <a:pt x="174" y="43"/>
                </a:cubicBezTo>
                <a:cubicBezTo>
                  <a:pt x="175" y="40"/>
                  <a:pt x="178" y="38"/>
                  <a:pt x="181" y="37"/>
                </a:cubicBezTo>
                <a:cubicBezTo>
                  <a:pt x="292" y="1"/>
                  <a:pt x="292" y="1"/>
                  <a:pt x="292" y="1"/>
                </a:cubicBezTo>
                <a:cubicBezTo>
                  <a:pt x="297" y="0"/>
                  <a:pt x="302" y="1"/>
                  <a:pt x="306" y="5"/>
                </a:cubicBezTo>
                <a:cubicBezTo>
                  <a:pt x="530" y="247"/>
                  <a:pt x="530" y="247"/>
                  <a:pt x="530" y="247"/>
                </a:cubicBezTo>
                <a:cubicBezTo>
                  <a:pt x="860" y="142"/>
                  <a:pt x="860" y="142"/>
                  <a:pt x="860" y="142"/>
                </a:cubicBezTo>
                <a:cubicBezTo>
                  <a:pt x="871" y="138"/>
                  <a:pt x="880" y="138"/>
                  <a:pt x="891" y="138"/>
                </a:cubicBezTo>
                <a:cubicBezTo>
                  <a:pt x="935" y="138"/>
                  <a:pt x="973" y="165"/>
                  <a:pt x="986" y="207"/>
                </a:cubicBezTo>
                <a:cubicBezTo>
                  <a:pt x="995" y="233"/>
                  <a:pt x="992" y="259"/>
                  <a:pt x="979" y="283"/>
                </a:cubicBezTo>
                <a:cubicBezTo>
                  <a:pt x="968" y="307"/>
                  <a:pt x="947" y="325"/>
                  <a:pt x="921" y="333"/>
                </a:cubicBezTo>
                <a:cubicBezTo>
                  <a:pt x="170" y="571"/>
                  <a:pt x="170" y="571"/>
                  <a:pt x="170" y="571"/>
                </a:cubicBezTo>
                <a:cubicBezTo>
                  <a:pt x="162" y="574"/>
                  <a:pt x="154" y="575"/>
                  <a:pt x="145" y="575"/>
                </a:cubicBezTo>
                <a:moveTo>
                  <a:pt x="96" y="514"/>
                </a:moveTo>
                <a:cubicBezTo>
                  <a:pt x="98" y="518"/>
                  <a:pt x="116" y="548"/>
                  <a:pt x="145" y="548"/>
                </a:cubicBezTo>
                <a:cubicBezTo>
                  <a:pt x="151" y="548"/>
                  <a:pt x="157" y="547"/>
                  <a:pt x="162" y="546"/>
                </a:cubicBezTo>
                <a:cubicBezTo>
                  <a:pt x="913" y="307"/>
                  <a:pt x="913" y="307"/>
                  <a:pt x="913" y="307"/>
                </a:cubicBezTo>
                <a:cubicBezTo>
                  <a:pt x="932" y="301"/>
                  <a:pt x="947" y="289"/>
                  <a:pt x="956" y="271"/>
                </a:cubicBezTo>
                <a:cubicBezTo>
                  <a:pt x="965" y="254"/>
                  <a:pt x="967" y="234"/>
                  <a:pt x="961" y="216"/>
                </a:cubicBezTo>
                <a:cubicBezTo>
                  <a:pt x="951" y="184"/>
                  <a:pt x="923" y="164"/>
                  <a:pt x="891" y="164"/>
                </a:cubicBezTo>
                <a:cubicBezTo>
                  <a:pt x="883" y="164"/>
                  <a:pt x="875" y="165"/>
                  <a:pt x="869" y="167"/>
                </a:cubicBezTo>
                <a:cubicBezTo>
                  <a:pt x="530" y="275"/>
                  <a:pt x="530" y="275"/>
                  <a:pt x="530" y="275"/>
                </a:cubicBezTo>
                <a:cubicBezTo>
                  <a:pt x="525" y="277"/>
                  <a:pt x="519" y="276"/>
                  <a:pt x="516" y="272"/>
                </a:cubicBezTo>
                <a:cubicBezTo>
                  <a:pt x="292" y="29"/>
                  <a:pt x="292" y="29"/>
                  <a:pt x="292" y="29"/>
                </a:cubicBezTo>
                <a:cubicBezTo>
                  <a:pt x="204" y="57"/>
                  <a:pt x="204" y="57"/>
                  <a:pt x="204" y="57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4" y="324"/>
                  <a:pt x="334" y="329"/>
                  <a:pt x="333" y="332"/>
                </a:cubicBezTo>
                <a:cubicBezTo>
                  <a:pt x="331" y="336"/>
                  <a:pt x="328" y="338"/>
                  <a:pt x="324" y="339"/>
                </a:cubicBezTo>
                <a:cubicBezTo>
                  <a:pt x="180" y="386"/>
                  <a:pt x="180" y="386"/>
                  <a:pt x="180" y="386"/>
                </a:cubicBezTo>
                <a:cubicBezTo>
                  <a:pt x="176" y="387"/>
                  <a:pt x="171" y="386"/>
                  <a:pt x="167" y="383"/>
                </a:cubicBezTo>
                <a:cubicBezTo>
                  <a:pt x="73" y="294"/>
                  <a:pt x="73" y="294"/>
                  <a:pt x="73" y="294"/>
                </a:cubicBezTo>
                <a:cubicBezTo>
                  <a:pt x="30" y="308"/>
                  <a:pt x="30" y="308"/>
                  <a:pt x="30" y="308"/>
                </a:cubicBezTo>
                <a:lnTo>
                  <a:pt x="96" y="514"/>
                </a:lnTo>
              </a:path>
              <a:path w="995" h="575">
                <a:moveTo>
                  <a:pt x="613" y="300"/>
                </a:moveTo>
                <a:cubicBezTo>
                  <a:pt x="613" y="290"/>
                  <a:pt x="622" y="281"/>
                  <a:pt x="633" y="281"/>
                </a:cubicBezTo>
                <a:cubicBezTo>
                  <a:pt x="644" y="281"/>
                  <a:pt x="653" y="290"/>
                  <a:pt x="653" y="301"/>
                </a:cubicBezTo>
                <a:cubicBezTo>
                  <a:pt x="653" y="312"/>
                  <a:pt x="644" y="321"/>
                  <a:pt x="633" y="321"/>
                </a:cubicBezTo>
                <a:cubicBezTo>
                  <a:pt x="622" y="321"/>
                  <a:pt x="613" y="312"/>
                  <a:pt x="613" y="300"/>
                </a:cubicBezTo>
              </a:path>
              <a:path w="995" h="575">
                <a:moveTo>
                  <a:pt x="686" y="281"/>
                </a:moveTo>
                <a:cubicBezTo>
                  <a:pt x="684" y="268"/>
                  <a:pt x="693" y="259"/>
                  <a:pt x="704" y="259"/>
                </a:cubicBezTo>
                <a:cubicBezTo>
                  <a:pt x="715" y="259"/>
                  <a:pt x="724" y="268"/>
                  <a:pt x="724" y="280"/>
                </a:cubicBezTo>
                <a:cubicBezTo>
                  <a:pt x="724" y="292"/>
                  <a:pt x="715" y="301"/>
                  <a:pt x="704" y="301"/>
                </a:cubicBezTo>
                <a:cubicBezTo>
                  <a:pt x="693" y="301"/>
                  <a:pt x="684" y="292"/>
                  <a:pt x="686" y="281"/>
                </a:cubicBezTo>
              </a:path>
              <a:path w="995" h="575">
                <a:moveTo>
                  <a:pt x="755" y="261"/>
                </a:moveTo>
                <a:cubicBezTo>
                  <a:pt x="756" y="249"/>
                  <a:pt x="765" y="240"/>
                  <a:pt x="776" y="240"/>
                </a:cubicBezTo>
                <a:cubicBezTo>
                  <a:pt x="787" y="240"/>
                  <a:pt x="796" y="249"/>
                  <a:pt x="796" y="260"/>
                </a:cubicBezTo>
                <a:cubicBezTo>
                  <a:pt x="796" y="272"/>
                  <a:pt x="787" y="281"/>
                  <a:pt x="776" y="281"/>
                </a:cubicBezTo>
                <a:cubicBezTo>
                  <a:pt x="765" y="281"/>
                  <a:pt x="756" y="272"/>
                  <a:pt x="755" y="261"/>
                </a:cubicBezTo>
              </a:path>
            </a:pathLst>
          </a:custGeom>
          <a:solidFill>
            <a:srgbClr val="C80D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02" name="picture 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301740" y="4185284"/>
            <a:ext cx="416052" cy="462914"/>
          </a:xfrm>
          <a:prstGeom prst="rect">
            <a:avLst/>
          </a:prstGeom>
        </p:spPr>
      </p:pic>
      <p:sp>
        <p:nvSpPr>
          <p:cNvPr id="204" name="textbox 204"/>
          <p:cNvSpPr/>
          <p:nvPr/>
        </p:nvSpPr>
        <p:spPr>
          <a:xfrm>
            <a:off x="10542778" y="5707074"/>
            <a:ext cx="584200" cy="2006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200" kern="0" spc="-40" dirty="0">
                <a:solidFill>
                  <a:srgbClr val="D4AF3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England</a:t>
            </a:r>
            <a:endParaRPr lang="en-US" altLang="en-US" sz="1200" dirty="0"/>
          </a:p>
        </p:txBody>
      </p:sp>
      <p:sp>
        <p:nvSpPr>
          <p:cNvPr id="206" name="textbox 206"/>
          <p:cNvSpPr/>
          <p:nvPr/>
        </p:nvSpPr>
        <p:spPr>
          <a:xfrm>
            <a:off x="6858508" y="5439740"/>
            <a:ext cx="546100" cy="2374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670"/>
              </a:lnSpc>
            </a:pPr>
            <a:r>
              <a:rPr sz="1200" kern="0" spc="-50" dirty="0">
                <a:solidFill>
                  <a:srgbClr val="161E4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London</a:t>
            </a:r>
            <a:endParaRPr lang="en-US" altLang="en-US" sz="1200" dirty="0"/>
          </a:p>
        </p:txBody>
      </p:sp>
      <p:sp>
        <p:nvSpPr>
          <p:cNvPr id="208" name="textbox 208"/>
          <p:cNvSpPr/>
          <p:nvPr/>
        </p:nvSpPr>
        <p:spPr>
          <a:xfrm>
            <a:off x="1107440" y="3291535"/>
            <a:ext cx="461009" cy="2216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545"/>
              </a:lnSpc>
            </a:pPr>
            <a:r>
              <a:rPr sz="1200" kern="0" spc="-50" dirty="0">
                <a:solidFill>
                  <a:srgbClr val="C80D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200" kern="0" spc="100" dirty="0">
                <a:solidFill>
                  <a:srgbClr val="C80D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50" dirty="0">
                <a:solidFill>
                  <a:srgbClr val="C80D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小时</a:t>
            </a:r>
            <a:endParaRPr lang="en-US" altLang="en-US" sz="1200" dirty="0"/>
          </a:p>
        </p:txBody>
      </p:sp>
      <p:pic>
        <p:nvPicPr>
          <p:cNvPr id="210" name="picture 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002780" y="5154294"/>
            <a:ext cx="243840" cy="304673"/>
          </a:xfrm>
          <a:prstGeom prst="rect">
            <a:avLst/>
          </a:prstGeom>
        </p:spPr>
      </p:pic>
      <p:sp>
        <p:nvSpPr>
          <p:cNvPr id="212" name="textbox 212"/>
          <p:cNvSpPr/>
          <p:nvPr/>
        </p:nvSpPr>
        <p:spPr>
          <a:xfrm>
            <a:off x="6302882" y="4648530"/>
            <a:ext cx="431165" cy="2006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200" kern="0" spc="-6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Derby</a:t>
            </a:r>
            <a:endParaRPr lang="en-US" altLang="en-US" sz="1200" dirty="0"/>
          </a:p>
        </p:txBody>
      </p:sp>
      <p:sp>
        <p:nvSpPr>
          <p:cNvPr id="214" name="path"/>
          <p:cNvSpPr/>
          <p:nvPr/>
        </p:nvSpPr>
        <p:spPr>
          <a:xfrm>
            <a:off x="4415091" y="1855533"/>
            <a:ext cx="267830" cy="254228"/>
          </a:xfrm>
          <a:custGeom>
            <a:avLst/>
            <a:gdLst/>
            <a:ahLst/>
            <a:cxnLst/>
            <a:rect l="0" t="0" r="0" b="0"/>
            <a:pathLst>
              <a:path w="421" h="400">
                <a:moveTo>
                  <a:pt x="371" y="157"/>
                </a:moveTo>
                <a:lnTo>
                  <a:pt x="264" y="135"/>
                </a:lnTo>
                <a:lnTo>
                  <a:pt x="157" y="0"/>
                </a:lnTo>
                <a:lnTo>
                  <a:pt x="0" y="107"/>
                </a:lnTo>
                <a:lnTo>
                  <a:pt x="214" y="185"/>
                </a:lnTo>
                <a:lnTo>
                  <a:pt x="107" y="264"/>
                </a:lnTo>
                <a:lnTo>
                  <a:pt x="128" y="321"/>
                </a:lnTo>
                <a:lnTo>
                  <a:pt x="0" y="400"/>
                </a:lnTo>
                <a:lnTo>
                  <a:pt x="293" y="343"/>
                </a:lnTo>
                <a:lnTo>
                  <a:pt x="293" y="371"/>
                </a:lnTo>
                <a:lnTo>
                  <a:pt x="421" y="293"/>
                </a:lnTo>
                <a:lnTo>
                  <a:pt x="371" y="157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" name="path"/>
          <p:cNvSpPr/>
          <p:nvPr/>
        </p:nvSpPr>
        <p:spPr>
          <a:xfrm>
            <a:off x="4787328" y="2377617"/>
            <a:ext cx="167970" cy="358647"/>
          </a:xfrm>
          <a:custGeom>
            <a:avLst/>
            <a:gdLst/>
            <a:ahLst/>
            <a:cxnLst/>
            <a:rect l="0" t="0" r="0" b="0"/>
            <a:pathLst>
              <a:path w="264" h="564">
                <a:moveTo>
                  <a:pt x="235" y="85"/>
                </a:moveTo>
                <a:lnTo>
                  <a:pt x="185" y="0"/>
                </a:lnTo>
                <a:lnTo>
                  <a:pt x="157" y="107"/>
                </a:lnTo>
                <a:lnTo>
                  <a:pt x="264" y="185"/>
                </a:lnTo>
                <a:lnTo>
                  <a:pt x="235" y="85"/>
                </a:lnTo>
              </a:path>
              <a:path w="264" h="564">
                <a:moveTo>
                  <a:pt x="0" y="293"/>
                </a:moveTo>
                <a:lnTo>
                  <a:pt x="50" y="507"/>
                </a:lnTo>
                <a:lnTo>
                  <a:pt x="185" y="564"/>
                </a:lnTo>
                <a:lnTo>
                  <a:pt x="235" y="428"/>
                </a:lnTo>
                <a:lnTo>
                  <a:pt x="128" y="185"/>
                </a:lnTo>
                <a:lnTo>
                  <a:pt x="0" y="293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8" name="path"/>
          <p:cNvSpPr/>
          <p:nvPr/>
        </p:nvSpPr>
        <p:spPr>
          <a:xfrm>
            <a:off x="5105095" y="4089133"/>
            <a:ext cx="254215" cy="167983"/>
          </a:xfrm>
          <a:custGeom>
            <a:avLst/>
            <a:gdLst/>
            <a:ahLst/>
            <a:cxnLst/>
            <a:rect l="0" t="0" r="0" b="0"/>
            <a:pathLst>
              <a:path w="400" h="264">
                <a:moveTo>
                  <a:pt x="214" y="264"/>
                </a:moveTo>
                <a:lnTo>
                  <a:pt x="400" y="100"/>
                </a:lnTo>
                <a:lnTo>
                  <a:pt x="264" y="128"/>
                </a:lnTo>
                <a:lnTo>
                  <a:pt x="214" y="0"/>
                </a:lnTo>
                <a:lnTo>
                  <a:pt x="57" y="21"/>
                </a:lnTo>
                <a:lnTo>
                  <a:pt x="0" y="157"/>
                </a:lnTo>
                <a:lnTo>
                  <a:pt x="214" y="264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0" name="path"/>
          <p:cNvSpPr/>
          <p:nvPr/>
        </p:nvSpPr>
        <p:spPr>
          <a:xfrm>
            <a:off x="3961129" y="1328915"/>
            <a:ext cx="131648" cy="322325"/>
          </a:xfrm>
          <a:custGeom>
            <a:avLst/>
            <a:gdLst/>
            <a:ahLst/>
            <a:cxnLst/>
            <a:rect l="0" t="0" r="0" b="0"/>
            <a:pathLst>
              <a:path w="207" h="507">
                <a:moveTo>
                  <a:pt x="50" y="350"/>
                </a:moveTo>
                <a:lnTo>
                  <a:pt x="0" y="428"/>
                </a:lnTo>
                <a:lnTo>
                  <a:pt x="0" y="507"/>
                </a:lnTo>
                <a:lnTo>
                  <a:pt x="100" y="457"/>
                </a:lnTo>
                <a:lnTo>
                  <a:pt x="50" y="350"/>
                </a:lnTo>
              </a:path>
              <a:path w="207" h="507">
                <a:moveTo>
                  <a:pt x="185" y="0"/>
                </a:moveTo>
                <a:lnTo>
                  <a:pt x="100" y="0"/>
                </a:lnTo>
                <a:lnTo>
                  <a:pt x="100" y="85"/>
                </a:lnTo>
                <a:lnTo>
                  <a:pt x="78" y="193"/>
                </a:lnTo>
                <a:lnTo>
                  <a:pt x="100" y="293"/>
                </a:lnTo>
                <a:lnTo>
                  <a:pt x="185" y="293"/>
                </a:lnTo>
                <a:lnTo>
                  <a:pt x="157" y="164"/>
                </a:lnTo>
                <a:lnTo>
                  <a:pt x="207" y="107"/>
                </a:lnTo>
                <a:lnTo>
                  <a:pt x="185" y="0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2" name="path"/>
          <p:cNvSpPr/>
          <p:nvPr/>
        </p:nvSpPr>
        <p:spPr>
          <a:xfrm>
            <a:off x="4346993" y="2364003"/>
            <a:ext cx="186118" cy="217906"/>
          </a:xfrm>
          <a:custGeom>
            <a:avLst/>
            <a:gdLst/>
            <a:ahLst/>
            <a:cxnLst/>
            <a:rect l="0" t="0" r="0" b="0"/>
            <a:pathLst>
              <a:path w="293" h="343">
                <a:moveTo>
                  <a:pt x="293" y="235"/>
                </a:moveTo>
                <a:lnTo>
                  <a:pt x="214" y="0"/>
                </a:lnTo>
                <a:lnTo>
                  <a:pt x="0" y="78"/>
                </a:lnTo>
                <a:lnTo>
                  <a:pt x="0" y="293"/>
                </a:lnTo>
                <a:lnTo>
                  <a:pt x="135" y="185"/>
                </a:lnTo>
                <a:lnTo>
                  <a:pt x="135" y="343"/>
                </a:lnTo>
                <a:lnTo>
                  <a:pt x="293" y="235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4" name="rect"/>
          <p:cNvSpPr/>
          <p:nvPr/>
        </p:nvSpPr>
        <p:spPr>
          <a:xfrm>
            <a:off x="7002144" y="1829434"/>
            <a:ext cx="3854450" cy="7620"/>
          </a:xfrm>
          <a:prstGeom prst="rect">
            <a:avLst/>
          </a:prstGeom>
          <a:solidFill>
            <a:srgbClr val="AD102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6" name="rect"/>
          <p:cNvSpPr/>
          <p:nvPr/>
        </p:nvSpPr>
        <p:spPr>
          <a:xfrm>
            <a:off x="802004" y="4624070"/>
            <a:ext cx="3387725" cy="7620"/>
          </a:xfrm>
          <a:prstGeom prst="rect">
            <a:avLst/>
          </a:prstGeom>
          <a:solidFill>
            <a:srgbClr val="AD102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8" name="rect"/>
          <p:cNvSpPr/>
          <p:nvPr/>
        </p:nvSpPr>
        <p:spPr>
          <a:xfrm>
            <a:off x="1108710" y="3282950"/>
            <a:ext cx="2590799" cy="7619"/>
          </a:xfrm>
          <a:prstGeom prst="rect">
            <a:avLst/>
          </a:prstGeom>
          <a:solidFill>
            <a:srgbClr val="C80D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0" name="path"/>
          <p:cNvSpPr/>
          <p:nvPr/>
        </p:nvSpPr>
        <p:spPr>
          <a:xfrm>
            <a:off x="11728704" y="312978"/>
            <a:ext cx="108470" cy="108001"/>
          </a:xfrm>
          <a:custGeom>
            <a:avLst/>
            <a:gdLst/>
            <a:ahLst/>
            <a:cxnLst/>
            <a:rect l="0" t="0" r="0" b="0"/>
            <a:pathLst>
              <a:path w="170" h="170">
                <a:moveTo>
                  <a:pt x="0" y="85"/>
                </a:move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70" y="38"/>
                  <a:pt x="170" y="85"/>
                </a:cubicBezTo>
                <a:cubicBezTo>
                  <a:pt x="170" y="132"/>
                  <a:pt x="132" y="170"/>
                  <a:pt x="85" y="170"/>
                </a:cubicBezTo>
                <a:cubicBezTo>
                  <a:pt x="38" y="170"/>
                  <a:pt x="0" y="132"/>
                  <a:pt x="0" y="85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2" name="path"/>
          <p:cNvSpPr/>
          <p:nvPr/>
        </p:nvSpPr>
        <p:spPr>
          <a:xfrm>
            <a:off x="11728704" y="536562"/>
            <a:ext cx="108470" cy="108000"/>
          </a:xfrm>
          <a:custGeom>
            <a:avLst/>
            <a:gdLst/>
            <a:ahLst/>
            <a:cxnLst/>
            <a:rect l="0" t="0" r="0" b="0"/>
            <a:pathLst>
              <a:path w="170" h="170">
                <a:moveTo>
                  <a:pt x="0" y="86"/>
                </a:move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70" y="38"/>
                  <a:pt x="170" y="85"/>
                </a:cubicBezTo>
                <a:cubicBezTo>
                  <a:pt x="170" y="132"/>
                  <a:pt x="132" y="170"/>
                  <a:pt x="85" y="170"/>
                </a:cubicBezTo>
                <a:cubicBezTo>
                  <a:pt x="38" y="170"/>
                  <a:pt x="0" y="132"/>
                  <a:pt x="0" y="86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4" name="path"/>
          <p:cNvSpPr/>
          <p:nvPr/>
        </p:nvSpPr>
        <p:spPr>
          <a:xfrm>
            <a:off x="4297057" y="1805597"/>
            <a:ext cx="81712" cy="99872"/>
          </a:xfrm>
          <a:custGeom>
            <a:avLst/>
            <a:gdLst/>
            <a:ahLst/>
            <a:cxnLst/>
            <a:rect l="0" t="0" r="0" b="0"/>
            <a:pathLst>
              <a:path w="128" h="157">
                <a:moveTo>
                  <a:pt x="0" y="157"/>
                </a:moveTo>
                <a:lnTo>
                  <a:pt x="78" y="107"/>
                </a:lnTo>
                <a:lnTo>
                  <a:pt x="128" y="0"/>
                </a:lnTo>
                <a:lnTo>
                  <a:pt x="0" y="157"/>
                </a:ln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6" name="rect"/>
          <p:cNvSpPr/>
          <p:nvPr/>
        </p:nvSpPr>
        <p:spPr>
          <a:xfrm>
            <a:off x="1108710" y="3483610"/>
            <a:ext cx="447039" cy="7619"/>
          </a:xfrm>
          <a:prstGeom prst="rect">
            <a:avLst/>
          </a:prstGeom>
          <a:solidFill>
            <a:srgbClr val="C80D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240542" y="0"/>
            <a:ext cx="1812067" cy="6858000"/>
          </a:xfrm>
          <a:prstGeom prst="rect">
            <a:avLst/>
          </a:prstGeom>
        </p:spPr>
      </p:pic>
      <p:sp>
        <p:nvSpPr>
          <p:cNvPr id="240" name="rect"/>
          <p:cNvSpPr/>
          <p:nvPr/>
        </p:nvSpPr>
        <p:spPr>
          <a:xfrm>
            <a:off x="10738104" y="0"/>
            <a:ext cx="795528" cy="6858000"/>
          </a:xfrm>
          <a:prstGeom prst="rect">
            <a:avLst/>
          </a:prstGeom>
          <a:solidFill>
            <a:srgbClr val="AD102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0" y="3851148"/>
            <a:ext cx="12192000" cy="2357627"/>
            <a:chOff x="0" y="0"/>
            <a:chExt cx="12192000" cy="2357627"/>
          </a:xfrm>
        </p:grpSpPr>
        <p:sp>
          <p:nvSpPr>
            <p:cNvPr id="242" name="rect"/>
            <p:cNvSpPr/>
            <p:nvPr/>
          </p:nvSpPr>
          <p:spPr>
            <a:xfrm>
              <a:off x="0" y="282587"/>
              <a:ext cx="12192000" cy="1804807"/>
            </a:xfrm>
            <a:prstGeom prst="rect">
              <a:avLst/>
            </a:prstGeom>
            <a:solidFill>
              <a:srgbClr val="FFFFFF">
                <a:alpha val="9960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grpSp>
          <p:nvGrpSpPr>
            <p:cNvPr id="14" name="group 14"/>
            <p:cNvGrpSpPr/>
            <p:nvPr/>
          </p:nvGrpSpPr>
          <p:grpSpPr>
            <a:xfrm rot="21600000">
              <a:off x="0" y="0"/>
              <a:ext cx="12192000" cy="2357627"/>
              <a:chOff x="0" y="0"/>
              <a:chExt cx="12192000" cy="2357627"/>
            </a:xfrm>
          </p:grpSpPr>
          <p:sp>
            <p:nvSpPr>
              <p:cNvPr id="244" name="path"/>
              <p:cNvSpPr/>
              <p:nvPr/>
            </p:nvSpPr>
            <p:spPr>
              <a:xfrm>
                <a:off x="0" y="781811"/>
                <a:ext cx="12192000" cy="794003"/>
              </a:xfrm>
              <a:custGeom>
                <a:avLst/>
                <a:gdLst/>
                <a:ahLst/>
                <a:cxnLst/>
                <a:rect l="0" t="0" r="0" b="0"/>
                <a:pathLst>
                  <a:path w="19200" h="1250">
                    <a:moveTo>
                      <a:pt x="0" y="1250"/>
                    </a:moveTo>
                    <a:lnTo>
                      <a:pt x="0" y="0"/>
                    </a:lnTo>
                    <a:lnTo>
                      <a:pt x="19200" y="0"/>
                    </a:lnTo>
                    <a:lnTo>
                      <a:pt x="19200" y="1250"/>
                    </a:lnTo>
                    <a:lnTo>
                      <a:pt x="0" y="1250"/>
                    </a:lnTo>
                  </a:path>
                </a:pathLst>
              </a:custGeom>
              <a:solidFill>
                <a:srgbClr val="AD102D">
                  <a:alpha val="100000"/>
                </a:srgbClr>
              </a:solidFill>
              <a:ln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path"/>
              <p:cNvSpPr/>
              <p:nvPr/>
            </p:nvSpPr>
            <p:spPr>
              <a:xfrm>
                <a:off x="726948" y="0"/>
                <a:ext cx="2488691" cy="2357627"/>
              </a:xfrm>
              <a:custGeom>
                <a:avLst/>
                <a:gdLst/>
                <a:ahLst/>
                <a:cxnLst/>
                <a:rect l="0" t="0" r="0" b="0"/>
                <a:pathLst>
                  <a:path w="3919" h="3712">
                    <a:moveTo>
                      <a:pt x="0" y="0"/>
                    </a:moveTo>
                    <a:lnTo>
                      <a:pt x="3919" y="0"/>
                    </a:lnTo>
                    <a:lnTo>
                      <a:pt x="3919" y="3712"/>
                    </a:lnTo>
                    <a:lnTo>
                      <a:pt x="0" y="37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1E4C">
                  <a:alpha val="100000"/>
                </a:srgbClr>
              </a:solidFill>
              <a:ln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8" name="textbox 248"/>
            <p:cNvSpPr/>
            <p:nvPr/>
          </p:nvSpPr>
          <p:spPr>
            <a:xfrm>
              <a:off x="1659001" y="1474888"/>
              <a:ext cx="629284" cy="2197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530"/>
                </a:lnSpc>
              </a:pP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德比大学</a:t>
              </a:r>
              <a:endParaRPr lang="en-US" altLang="en-US" sz="1200" dirty="0"/>
            </a:p>
          </p:txBody>
        </p:sp>
      </p:grpSp>
      <p:sp>
        <p:nvSpPr>
          <p:cNvPr id="250" name="path"/>
          <p:cNvSpPr/>
          <p:nvPr/>
        </p:nvSpPr>
        <p:spPr>
          <a:xfrm>
            <a:off x="1547495" y="4311116"/>
            <a:ext cx="847725" cy="872998"/>
          </a:xfrm>
          <a:custGeom>
            <a:avLst/>
            <a:gdLst/>
            <a:ahLst/>
            <a:cxnLst/>
            <a:rect l="0" t="0" r="0" b="0"/>
            <a:pathLst>
              <a:path w="1335" h="1374">
                <a:moveTo>
                  <a:pt x="779" y="242"/>
                </a:moveTo>
                <a:cubicBezTo>
                  <a:pt x="560" y="242"/>
                  <a:pt x="560" y="242"/>
                  <a:pt x="560" y="242"/>
                </a:cubicBezTo>
                <a:cubicBezTo>
                  <a:pt x="550" y="242"/>
                  <a:pt x="545" y="237"/>
                  <a:pt x="545" y="226"/>
                </a:cubicBezTo>
                <a:cubicBezTo>
                  <a:pt x="545" y="206"/>
                  <a:pt x="545" y="206"/>
                  <a:pt x="545" y="206"/>
                </a:cubicBezTo>
                <a:cubicBezTo>
                  <a:pt x="545" y="201"/>
                  <a:pt x="545" y="201"/>
                  <a:pt x="550" y="196"/>
                </a:cubicBezTo>
                <a:cubicBezTo>
                  <a:pt x="659" y="87"/>
                  <a:pt x="659" y="87"/>
                  <a:pt x="659" y="87"/>
                </a:cubicBezTo>
                <a:cubicBezTo>
                  <a:pt x="664" y="82"/>
                  <a:pt x="670" y="82"/>
                  <a:pt x="680" y="87"/>
                </a:cubicBezTo>
                <a:cubicBezTo>
                  <a:pt x="790" y="196"/>
                  <a:pt x="790" y="196"/>
                  <a:pt x="790" y="196"/>
                </a:cubicBezTo>
                <a:cubicBezTo>
                  <a:pt x="790" y="201"/>
                  <a:pt x="790" y="201"/>
                  <a:pt x="790" y="206"/>
                </a:cubicBezTo>
                <a:cubicBezTo>
                  <a:pt x="790" y="226"/>
                  <a:pt x="790" y="226"/>
                  <a:pt x="790" y="226"/>
                </a:cubicBezTo>
                <a:cubicBezTo>
                  <a:pt x="790" y="237"/>
                  <a:pt x="784" y="242"/>
                  <a:pt x="779" y="242"/>
                </a:cubicBezTo>
                <a:moveTo>
                  <a:pt x="571" y="211"/>
                </a:moveTo>
                <a:cubicBezTo>
                  <a:pt x="763" y="211"/>
                  <a:pt x="763" y="211"/>
                  <a:pt x="763" y="211"/>
                </a:cubicBezTo>
                <a:cubicBezTo>
                  <a:pt x="670" y="118"/>
                  <a:pt x="670" y="118"/>
                  <a:pt x="670" y="118"/>
                </a:cubicBezTo>
                <a:lnTo>
                  <a:pt x="571" y="211"/>
                </a:lnTo>
              </a:path>
              <a:path w="1335" h="1374">
                <a:moveTo>
                  <a:pt x="732" y="332"/>
                </a:moveTo>
                <a:cubicBezTo>
                  <a:pt x="602" y="332"/>
                  <a:pt x="602" y="332"/>
                  <a:pt x="602" y="332"/>
                </a:cubicBezTo>
                <a:cubicBezTo>
                  <a:pt x="592" y="332"/>
                  <a:pt x="587" y="327"/>
                  <a:pt x="587" y="316"/>
                </a:cubicBezTo>
                <a:cubicBezTo>
                  <a:pt x="587" y="228"/>
                  <a:pt x="587" y="228"/>
                  <a:pt x="587" y="228"/>
                </a:cubicBezTo>
                <a:cubicBezTo>
                  <a:pt x="587" y="222"/>
                  <a:pt x="592" y="212"/>
                  <a:pt x="602" y="212"/>
                </a:cubicBezTo>
                <a:cubicBezTo>
                  <a:pt x="732" y="212"/>
                  <a:pt x="732" y="212"/>
                  <a:pt x="732" y="212"/>
                </a:cubicBezTo>
                <a:cubicBezTo>
                  <a:pt x="742" y="212"/>
                  <a:pt x="747" y="222"/>
                  <a:pt x="747" y="228"/>
                </a:cubicBezTo>
                <a:cubicBezTo>
                  <a:pt x="747" y="316"/>
                  <a:pt x="747" y="316"/>
                  <a:pt x="747" y="316"/>
                </a:cubicBezTo>
                <a:cubicBezTo>
                  <a:pt x="747" y="327"/>
                  <a:pt x="742" y="332"/>
                  <a:pt x="732" y="332"/>
                </a:cubicBezTo>
                <a:moveTo>
                  <a:pt x="618" y="301"/>
                </a:moveTo>
                <a:cubicBezTo>
                  <a:pt x="716" y="301"/>
                  <a:pt x="716" y="301"/>
                  <a:pt x="716" y="301"/>
                </a:cubicBezTo>
                <a:cubicBezTo>
                  <a:pt x="716" y="243"/>
                  <a:pt x="716" y="243"/>
                  <a:pt x="716" y="243"/>
                </a:cubicBezTo>
                <a:cubicBezTo>
                  <a:pt x="618" y="243"/>
                  <a:pt x="618" y="243"/>
                  <a:pt x="618" y="243"/>
                </a:cubicBezTo>
                <a:lnTo>
                  <a:pt x="618" y="301"/>
                </a:lnTo>
              </a:path>
              <a:path w="1335" h="1374">
                <a:moveTo>
                  <a:pt x="841" y="549"/>
                </a:moveTo>
                <a:cubicBezTo>
                  <a:pt x="493" y="549"/>
                  <a:pt x="493" y="549"/>
                  <a:pt x="493" y="549"/>
                </a:cubicBezTo>
                <a:cubicBezTo>
                  <a:pt x="487" y="549"/>
                  <a:pt x="477" y="539"/>
                  <a:pt x="477" y="534"/>
                </a:cubicBezTo>
                <a:cubicBezTo>
                  <a:pt x="477" y="404"/>
                  <a:pt x="477" y="404"/>
                  <a:pt x="477" y="404"/>
                </a:cubicBezTo>
                <a:cubicBezTo>
                  <a:pt x="477" y="398"/>
                  <a:pt x="482" y="393"/>
                  <a:pt x="482" y="393"/>
                </a:cubicBezTo>
                <a:cubicBezTo>
                  <a:pt x="592" y="305"/>
                  <a:pt x="592" y="305"/>
                  <a:pt x="592" y="305"/>
                </a:cubicBezTo>
                <a:cubicBezTo>
                  <a:pt x="597" y="299"/>
                  <a:pt x="597" y="299"/>
                  <a:pt x="602" y="299"/>
                </a:cubicBezTo>
                <a:cubicBezTo>
                  <a:pt x="732" y="299"/>
                  <a:pt x="732" y="299"/>
                  <a:pt x="732" y="299"/>
                </a:cubicBezTo>
                <a:cubicBezTo>
                  <a:pt x="737" y="299"/>
                  <a:pt x="737" y="299"/>
                  <a:pt x="742" y="305"/>
                </a:cubicBezTo>
                <a:cubicBezTo>
                  <a:pt x="852" y="393"/>
                  <a:pt x="852" y="393"/>
                  <a:pt x="852" y="393"/>
                </a:cubicBezTo>
                <a:cubicBezTo>
                  <a:pt x="857" y="393"/>
                  <a:pt x="857" y="398"/>
                  <a:pt x="857" y="404"/>
                </a:cubicBezTo>
                <a:cubicBezTo>
                  <a:pt x="857" y="534"/>
                  <a:pt x="857" y="534"/>
                  <a:pt x="857" y="534"/>
                </a:cubicBezTo>
                <a:cubicBezTo>
                  <a:pt x="857" y="539"/>
                  <a:pt x="852" y="549"/>
                  <a:pt x="841" y="549"/>
                </a:cubicBezTo>
                <a:moveTo>
                  <a:pt x="508" y="518"/>
                </a:moveTo>
                <a:cubicBezTo>
                  <a:pt x="826" y="518"/>
                  <a:pt x="826" y="518"/>
                  <a:pt x="826" y="518"/>
                </a:cubicBezTo>
                <a:cubicBezTo>
                  <a:pt x="826" y="409"/>
                  <a:pt x="826" y="409"/>
                  <a:pt x="826" y="409"/>
                </a:cubicBezTo>
                <a:cubicBezTo>
                  <a:pt x="727" y="331"/>
                  <a:pt x="727" y="331"/>
                  <a:pt x="727" y="331"/>
                </a:cubicBezTo>
                <a:cubicBezTo>
                  <a:pt x="607" y="331"/>
                  <a:pt x="607" y="331"/>
                  <a:pt x="607" y="331"/>
                </a:cubicBezTo>
                <a:cubicBezTo>
                  <a:pt x="508" y="409"/>
                  <a:pt x="508" y="409"/>
                  <a:pt x="508" y="409"/>
                </a:cubicBezTo>
                <a:lnTo>
                  <a:pt x="508" y="518"/>
                </a:lnTo>
              </a:path>
              <a:path w="1335" h="1374">
                <a:moveTo>
                  <a:pt x="494" y="1027"/>
                </a:moveTo>
                <a:cubicBezTo>
                  <a:pt x="15" y="1027"/>
                  <a:pt x="15" y="1027"/>
                  <a:pt x="15" y="1027"/>
                </a:cubicBezTo>
                <a:cubicBezTo>
                  <a:pt x="10" y="1027"/>
                  <a:pt x="5" y="1022"/>
                  <a:pt x="0" y="1016"/>
                </a:cubicBezTo>
                <a:cubicBezTo>
                  <a:pt x="0" y="1011"/>
                  <a:pt x="0" y="1006"/>
                  <a:pt x="5" y="1001"/>
                </a:cubicBezTo>
                <a:cubicBezTo>
                  <a:pt x="67" y="917"/>
                  <a:pt x="67" y="917"/>
                  <a:pt x="67" y="917"/>
                </a:cubicBezTo>
                <a:cubicBezTo>
                  <a:pt x="72" y="912"/>
                  <a:pt x="78" y="907"/>
                  <a:pt x="83" y="907"/>
                </a:cubicBezTo>
                <a:cubicBezTo>
                  <a:pt x="494" y="907"/>
                  <a:pt x="494" y="907"/>
                  <a:pt x="494" y="907"/>
                </a:cubicBezTo>
                <a:cubicBezTo>
                  <a:pt x="504" y="907"/>
                  <a:pt x="510" y="917"/>
                  <a:pt x="510" y="923"/>
                </a:cubicBezTo>
                <a:cubicBezTo>
                  <a:pt x="510" y="1011"/>
                  <a:pt x="510" y="1011"/>
                  <a:pt x="510" y="1011"/>
                </a:cubicBezTo>
                <a:cubicBezTo>
                  <a:pt x="510" y="1022"/>
                  <a:pt x="504" y="1027"/>
                  <a:pt x="494" y="1027"/>
                </a:cubicBezTo>
                <a:moveTo>
                  <a:pt x="46" y="996"/>
                </a:moveTo>
                <a:cubicBezTo>
                  <a:pt x="478" y="996"/>
                  <a:pt x="478" y="996"/>
                  <a:pt x="478" y="996"/>
                </a:cubicBezTo>
                <a:cubicBezTo>
                  <a:pt x="478" y="938"/>
                  <a:pt x="478" y="938"/>
                  <a:pt x="478" y="938"/>
                </a:cubicBezTo>
                <a:cubicBezTo>
                  <a:pt x="88" y="938"/>
                  <a:pt x="88" y="938"/>
                  <a:pt x="88" y="938"/>
                </a:cubicBezTo>
                <a:lnTo>
                  <a:pt x="46" y="996"/>
                </a:lnTo>
              </a:path>
              <a:path w="1335" h="1374">
                <a:moveTo>
                  <a:pt x="1319" y="1027"/>
                </a:moveTo>
                <a:cubicBezTo>
                  <a:pt x="840" y="1027"/>
                  <a:pt x="840" y="1027"/>
                  <a:pt x="840" y="1027"/>
                </a:cubicBezTo>
                <a:cubicBezTo>
                  <a:pt x="835" y="1027"/>
                  <a:pt x="825" y="1022"/>
                  <a:pt x="825" y="1011"/>
                </a:cubicBezTo>
                <a:cubicBezTo>
                  <a:pt x="825" y="923"/>
                  <a:pt x="825" y="923"/>
                  <a:pt x="825" y="923"/>
                </a:cubicBezTo>
                <a:cubicBezTo>
                  <a:pt x="825" y="917"/>
                  <a:pt x="835" y="907"/>
                  <a:pt x="840" y="907"/>
                </a:cubicBezTo>
                <a:cubicBezTo>
                  <a:pt x="1256" y="907"/>
                  <a:pt x="1256" y="907"/>
                  <a:pt x="1256" y="907"/>
                </a:cubicBezTo>
                <a:cubicBezTo>
                  <a:pt x="1262" y="907"/>
                  <a:pt x="1262" y="912"/>
                  <a:pt x="1267" y="917"/>
                </a:cubicBezTo>
                <a:cubicBezTo>
                  <a:pt x="1335" y="1001"/>
                  <a:pt x="1335" y="1001"/>
                  <a:pt x="1335" y="1001"/>
                </a:cubicBezTo>
                <a:cubicBezTo>
                  <a:pt x="1335" y="1006"/>
                  <a:pt x="1335" y="1011"/>
                  <a:pt x="1335" y="1016"/>
                </a:cubicBezTo>
                <a:cubicBezTo>
                  <a:pt x="1329" y="1022"/>
                  <a:pt x="1324" y="1027"/>
                  <a:pt x="1319" y="1027"/>
                </a:cubicBezTo>
                <a:moveTo>
                  <a:pt x="856" y="996"/>
                </a:moveTo>
                <a:cubicBezTo>
                  <a:pt x="1293" y="996"/>
                  <a:pt x="1293" y="996"/>
                  <a:pt x="1293" y="996"/>
                </a:cubicBezTo>
                <a:cubicBezTo>
                  <a:pt x="1246" y="938"/>
                  <a:pt x="1246" y="938"/>
                  <a:pt x="1246" y="938"/>
                </a:cubicBezTo>
                <a:cubicBezTo>
                  <a:pt x="856" y="938"/>
                  <a:pt x="856" y="938"/>
                  <a:pt x="856" y="938"/>
                </a:cubicBezTo>
                <a:lnTo>
                  <a:pt x="856" y="996"/>
                </a:lnTo>
              </a:path>
              <a:path w="1335" h="1374">
                <a:moveTo>
                  <a:pt x="494" y="1374"/>
                </a:moveTo>
                <a:cubicBezTo>
                  <a:pt x="15" y="1374"/>
                  <a:pt x="15" y="1374"/>
                  <a:pt x="15" y="1374"/>
                </a:cubicBezTo>
                <a:cubicBezTo>
                  <a:pt x="5" y="1374"/>
                  <a:pt x="0" y="1369"/>
                  <a:pt x="0" y="1359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02"/>
                  <a:pt x="5" y="997"/>
                  <a:pt x="15" y="997"/>
                </a:cubicBezTo>
                <a:cubicBezTo>
                  <a:pt x="494" y="997"/>
                  <a:pt x="494" y="997"/>
                  <a:pt x="494" y="997"/>
                </a:cubicBezTo>
                <a:cubicBezTo>
                  <a:pt x="504" y="997"/>
                  <a:pt x="510" y="1002"/>
                  <a:pt x="510" y="1012"/>
                </a:cubicBezTo>
                <a:cubicBezTo>
                  <a:pt x="510" y="1359"/>
                  <a:pt x="510" y="1359"/>
                  <a:pt x="510" y="1359"/>
                </a:cubicBezTo>
                <a:cubicBezTo>
                  <a:pt x="510" y="1369"/>
                  <a:pt x="504" y="1374"/>
                  <a:pt x="494" y="1374"/>
                </a:cubicBezTo>
                <a:moveTo>
                  <a:pt x="31" y="1343"/>
                </a:moveTo>
                <a:cubicBezTo>
                  <a:pt x="478" y="1343"/>
                  <a:pt x="478" y="1343"/>
                  <a:pt x="478" y="1343"/>
                </a:cubicBezTo>
                <a:cubicBezTo>
                  <a:pt x="478" y="1028"/>
                  <a:pt x="478" y="1028"/>
                  <a:pt x="478" y="1028"/>
                </a:cubicBezTo>
                <a:cubicBezTo>
                  <a:pt x="31" y="1028"/>
                  <a:pt x="31" y="1028"/>
                  <a:pt x="31" y="1028"/>
                </a:cubicBezTo>
                <a:lnTo>
                  <a:pt x="31" y="1343"/>
                </a:lnTo>
              </a:path>
              <a:path w="1335" h="1374">
                <a:moveTo>
                  <a:pt x="1319" y="1374"/>
                </a:moveTo>
                <a:cubicBezTo>
                  <a:pt x="840" y="1374"/>
                  <a:pt x="840" y="1374"/>
                  <a:pt x="840" y="1374"/>
                </a:cubicBezTo>
                <a:cubicBezTo>
                  <a:pt x="835" y="1374"/>
                  <a:pt x="825" y="1369"/>
                  <a:pt x="825" y="1359"/>
                </a:cubicBezTo>
                <a:cubicBezTo>
                  <a:pt x="825" y="1012"/>
                  <a:pt x="825" y="1012"/>
                  <a:pt x="825" y="1012"/>
                </a:cubicBezTo>
                <a:cubicBezTo>
                  <a:pt x="825" y="1002"/>
                  <a:pt x="835" y="997"/>
                  <a:pt x="840" y="997"/>
                </a:cubicBezTo>
                <a:cubicBezTo>
                  <a:pt x="1319" y="997"/>
                  <a:pt x="1319" y="997"/>
                  <a:pt x="1319" y="997"/>
                </a:cubicBezTo>
                <a:cubicBezTo>
                  <a:pt x="1329" y="997"/>
                  <a:pt x="1335" y="1002"/>
                  <a:pt x="1335" y="1012"/>
                </a:cubicBezTo>
                <a:cubicBezTo>
                  <a:pt x="1335" y="1359"/>
                  <a:pt x="1335" y="1359"/>
                  <a:pt x="1335" y="1359"/>
                </a:cubicBezTo>
                <a:cubicBezTo>
                  <a:pt x="1335" y="1369"/>
                  <a:pt x="1329" y="1374"/>
                  <a:pt x="1319" y="1374"/>
                </a:cubicBezTo>
                <a:moveTo>
                  <a:pt x="856" y="1343"/>
                </a:moveTo>
                <a:cubicBezTo>
                  <a:pt x="1303" y="1343"/>
                  <a:pt x="1303" y="1343"/>
                  <a:pt x="1303" y="1343"/>
                </a:cubicBezTo>
                <a:cubicBezTo>
                  <a:pt x="1303" y="1028"/>
                  <a:pt x="1303" y="1028"/>
                  <a:pt x="1303" y="1028"/>
                </a:cubicBezTo>
                <a:cubicBezTo>
                  <a:pt x="856" y="1028"/>
                  <a:pt x="856" y="1028"/>
                  <a:pt x="856" y="1028"/>
                </a:cubicBezTo>
                <a:lnTo>
                  <a:pt x="856" y="1343"/>
                </a:lnTo>
              </a:path>
              <a:path w="1335" h="1374">
                <a:moveTo>
                  <a:pt x="186" y="1374"/>
                </a:moveTo>
                <a:cubicBezTo>
                  <a:pt x="103" y="1374"/>
                  <a:pt x="103" y="1374"/>
                  <a:pt x="103" y="1374"/>
                </a:cubicBezTo>
                <a:cubicBezTo>
                  <a:pt x="92" y="1374"/>
                  <a:pt x="87" y="1369"/>
                  <a:pt x="87" y="1359"/>
                </a:cubicBezTo>
                <a:cubicBezTo>
                  <a:pt x="87" y="1270"/>
                  <a:pt x="87" y="1270"/>
                  <a:pt x="87" y="1270"/>
                </a:cubicBezTo>
                <a:cubicBezTo>
                  <a:pt x="87" y="1265"/>
                  <a:pt x="92" y="1254"/>
                  <a:pt x="103" y="1254"/>
                </a:cubicBezTo>
                <a:cubicBezTo>
                  <a:pt x="186" y="1254"/>
                  <a:pt x="186" y="1254"/>
                  <a:pt x="186" y="1254"/>
                </a:cubicBezTo>
                <a:cubicBezTo>
                  <a:pt x="197" y="1254"/>
                  <a:pt x="202" y="1265"/>
                  <a:pt x="202" y="1270"/>
                </a:cubicBezTo>
                <a:cubicBezTo>
                  <a:pt x="202" y="1359"/>
                  <a:pt x="202" y="1359"/>
                  <a:pt x="202" y="1359"/>
                </a:cubicBezTo>
                <a:cubicBezTo>
                  <a:pt x="202" y="1369"/>
                  <a:pt x="197" y="1374"/>
                  <a:pt x="186" y="1374"/>
                </a:cubicBezTo>
                <a:moveTo>
                  <a:pt x="118" y="1343"/>
                </a:moveTo>
                <a:cubicBezTo>
                  <a:pt x="176" y="1343"/>
                  <a:pt x="176" y="1343"/>
                  <a:pt x="176" y="1343"/>
                </a:cubicBezTo>
                <a:cubicBezTo>
                  <a:pt x="176" y="1286"/>
                  <a:pt x="176" y="1286"/>
                  <a:pt x="176" y="1286"/>
                </a:cubicBezTo>
                <a:cubicBezTo>
                  <a:pt x="118" y="1286"/>
                  <a:pt x="118" y="1286"/>
                  <a:pt x="118" y="1286"/>
                </a:cubicBezTo>
                <a:lnTo>
                  <a:pt x="118" y="1343"/>
                </a:lnTo>
              </a:path>
              <a:path w="1335" h="1374">
                <a:moveTo>
                  <a:pt x="186" y="1199"/>
                </a:moveTo>
                <a:cubicBezTo>
                  <a:pt x="103" y="1199"/>
                  <a:pt x="103" y="1199"/>
                  <a:pt x="103" y="1199"/>
                </a:cubicBezTo>
                <a:cubicBezTo>
                  <a:pt x="92" y="1199"/>
                  <a:pt x="87" y="1194"/>
                  <a:pt x="87" y="1189"/>
                </a:cubicBezTo>
                <a:cubicBezTo>
                  <a:pt x="87" y="1100"/>
                  <a:pt x="87" y="1100"/>
                  <a:pt x="87" y="1100"/>
                </a:cubicBezTo>
                <a:cubicBezTo>
                  <a:pt x="87" y="1090"/>
                  <a:pt x="92" y="1084"/>
                  <a:pt x="103" y="1084"/>
                </a:cubicBezTo>
                <a:cubicBezTo>
                  <a:pt x="186" y="1084"/>
                  <a:pt x="186" y="1084"/>
                  <a:pt x="186" y="1084"/>
                </a:cubicBezTo>
                <a:cubicBezTo>
                  <a:pt x="197" y="1084"/>
                  <a:pt x="202" y="1090"/>
                  <a:pt x="202" y="1100"/>
                </a:cubicBezTo>
                <a:cubicBezTo>
                  <a:pt x="202" y="1189"/>
                  <a:pt x="202" y="1189"/>
                  <a:pt x="202" y="1189"/>
                </a:cubicBezTo>
                <a:cubicBezTo>
                  <a:pt x="202" y="1194"/>
                  <a:pt x="197" y="1199"/>
                  <a:pt x="186" y="1199"/>
                </a:cubicBezTo>
                <a:moveTo>
                  <a:pt x="118" y="1173"/>
                </a:moveTo>
                <a:cubicBezTo>
                  <a:pt x="176" y="1173"/>
                  <a:pt x="176" y="1173"/>
                  <a:pt x="176" y="1173"/>
                </a:cubicBezTo>
                <a:cubicBezTo>
                  <a:pt x="176" y="1116"/>
                  <a:pt x="176" y="1116"/>
                  <a:pt x="176" y="1116"/>
                </a:cubicBezTo>
                <a:cubicBezTo>
                  <a:pt x="118" y="1116"/>
                  <a:pt x="118" y="1116"/>
                  <a:pt x="118" y="1116"/>
                </a:cubicBezTo>
                <a:lnTo>
                  <a:pt x="118" y="1173"/>
                </a:lnTo>
              </a:path>
              <a:path w="1335" h="1374">
                <a:moveTo>
                  <a:pt x="404" y="1199"/>
                </a:moveTo>
                <a:cubicBezTo>
                  <a:pt x="322" y="1199"/>
                  <a:pt x="322" y="1199"/>
                  <a:pt x="322" y="1199"/>
                </a:cubicBezTo>
                <a:cubicBezTo>
                  <a:pt x="312" y="1199"/>
                  <a:pt x="307" y="1194"/>
                  <a:pt x="307" y="1189"/>
                </a:cubicBezTo>
                <a:cubicBezTo>
                  <a:pt x="307" y="1100"/>
                  <a:pt x="307" y="1100"/>
                  <a:pt x="307" y="1100"/>
                </a:cubicBezTo>
                <a:cubicBezTo>
                  <a:pt x="307" y="1090"/>
                  <a:pt x="312" y="1084"/>
                  <a:pt x="322" y="1084"/>
                </a:cubicBezTo>
                <a:cubicBezTo>
                  <a:pt x="404" y="1084"/>
                  <a:pt x="404" y="1084"/>
                  <a:pt x="404" y="1084"/>
                </a:cubicBezTo>
                <a:cubicBezTo>
                  <a:pt x="414" y="1084"/>
                  <a:pt x="420" y="1090"/>
                  <a:pt x="420" y="1100"/>
                </a:cubicBezTo>
                <a:cubicBezTo>
                  <a:pt x="420" y="1189"/>
                  <a:pt x="420" y="1189"/>
                  <a:pt x="420" y="1189"/>
                </a:cubicBezTo>
                <a:cubicBezTo>
                  <a:pt x="420" y="1194"/>
                  <a:pt x="414" y="1199"/>
                  <a:pt x="404" y="1199"/>
                </a:cubicBezTo>
                <a:moveTo>
                  <a:pt x="333" y="1173"/>
                </a:moveTo>
                <a:cubicBezTo>
                  <a:pt x="394" y="1173"/>
                  <a:pt x="394" y="1173"/>
                  <a:pt x="394" y="1173"/>
                </a:cubicBezTo>
                <a:cubicBezTo>
                  <a:pt x="394" y="1116"/>
                  <a:pt x="394" y="1116"/>
                  <a:pt x="394" y="1116"/>
                </a:cubicBezTo>
                <a:cubicBezTo>
                  <a:pt x="333" y="1116"/>
                  <a:pt x="333" y="1116"/>
                  <a:pt x="333" y="1116"/>
                </a:cubicBezTo>
                <a:lnTo>
                  <a:pt x="333" y="1173"/>
                </a:lnTo>
              </a:path>
              <a:path w="1335" h="1374">
                <a:moveTo>
                  <a:pt x="404" y="1374"/>
                </a:moveTo>
                <a:cubicBezTo>
                  <a:pt x="322" y="1374"/>
                  <a:pt x="322" y="1374"/>
                  <a:pt x="322" y="1374"/>
                </a:cubicBezTo>
                <a:cubicBezTo>
                  <a:pt x="312" y="1374"/>
                  <a:pt x="307" y="1369"/>
                  <a:pt x="307" y="1359"/>
                </a:cubicBezTo>
                <a:cubicBezTo>
                  <a:pt x="307" y="1270"/>
                  <a:pt x="307" y="1270"/>
                  <a:pt x="307" y="1270"/>
                </a:cubicBezTo>
                <a:cubicBezTo>
                  <a:pt x="307" y="1265"/>
                  <a:pt x="312" y="1254"/>
                  <a:pt x="322" y="1254"/>
                </a:cubicBezTo>
                <a:cubicBezTo>
                  <a:pt x="404" y="1254"/>
                  <a:pt x="404" y="1254"/>
                  <a:pt x="404" y="1254"/>
                </a:cubicBezTo>
                <a:cubicBezTo>
                  <a:pt x="414" y="1254"/>
                  <a:pt x="420" y="1265"/>
                  <a:pt x="420" y="1270"/>
                </a:cubicBezTo>
                <a:cubicBezTo>
                  <a:pt x="420" y="1359"/>
                  <a:pt x="420" y="1359"/>
                  <a:pt x="420" y="1359"/>
                </a:cubicBezTo>
                <a:cubicBezTo>
                  <a:pt x="420" y="1369"/>
                  <a:pt x="414" y="1374"/>
                  <a:pt x="404" y="1374"/>
                </a:cubicBezTo>
                <a:moveTo>
                  <a:pt x="333" y="1343"/>
                </a:moveTo>
                <a:cubicBezTo>
                  <a:pt x="394" y="1343"/>
                  <a:pt x="394" y="1343"/>
                  <a:pt x="394" y="1343"/>
                </a:cubicBezTo>
                <a:cubicBezTo>
                  <a:pt x="394" y="1286"/>
                  <a:pt x="394" y="1286"/>
                  <a:pt x="394" y="1286"/>
                </a:cubicBezTo>
                <a:cubicBezTo>
                  <a:pt x="333" y="1286"/>
                  <a:pt x="333" y="1286"/>
                  <a:pt x="333" y="1286"/>
                </a:cubicBezTo>
                <a:lnTo>
                  <a:pt x="333" y="1343"/>
                </a:lnTo>
              </a:path>
              <a:path w="1335" h="1374">
                <a:moveTo>
                  <a:pt x="1231" y="1374"/>
                </a:moveTo>
                <a:cubicBezTo>
                  <a:pt x="1148" y="1374"/>
                  <a:pt x="1148" y="1374"/>
                  <a:pt x="1148" y="1374"/>
                </a:cubicBezTo>
                <a:cubicBezTo>
                  <a:pt x="1137" y="1374"/>
                  <a:pt x="1132" y="1369"/>
                  <a:pt x="1132" y="1359"/>
                </a:cubicBezTo>
                <a:cubicBezTo>
                  <a:pt x="1132" y="1270"/>
                  <a:pt x="1132" y="1270"/>
                  <a:pt x="1132" y="1270"/>
                </a:cubicBezTo>
                <a:cubicBezTo>
                  <a:pt x="1132" y="1265"/>
                  <a:pt x="1137" y="1254"/>
                  <a:pt x="1148" y="1254"/>
                </a:cubicBezTo>
                <a:cubicBezTo>
                  <a:pt x="1231" y="1254"/>
                  <a:pt x="1231" y="1254"/>
                  <a:pt x="1231" y="1254"/>
                </a:cubicBezTo>
                <a:cubicBezTo>
                  <a:pt x="1242" y="1254"/>
                  <a:pt x="1247" y="1265"/>
                  <a:pt x="1247" y="1270"/>
                </a:cubicBezTo>
                <a:cubicBezTo>
                  <a:pt x="1247" y="1359"/>
                  <a:pt x="1247" y="1359"/>
                  <a:pt x="1247" y="1359"/>
                </a:cubicBezTo>
                <a:cubicBezTo>
                  <a:pt x="1247" y="1369"/>
                  <a:pt x="1242" y="1374"/>
                  <a:pt x="1231" y="1374"/>
                </a:cubicBezTo>
                <a:moveTo>
                  <a:pt x="1163" y="1343"/>
                </a:moveTo>
                <a:cubicBezTo>
                  <a:pt x="1221" y="1343"/>
                  <a:pt x="1221" y="1343"/>
                  <a:pt x="1221" y="1343"/>
                </a:cubicBezTo>
                <a:cubicBezTo>
                  <a:pt x="1221" y="1286"/>
                  <a:pt x="1221" y="1286"/>
                  <a:pt x="1221" y="1286"/>
                </a:cubicBezTo>
                <a:cubicBezTo>
                  <a:pt x="1163" y="1286"/>
                  <a:pt x="1163" y="1286"/>
                  <a:pt x="1163" y="1286"/>
                </a:cubicBezTo>
                <a:lnTo>
                  <a:pt x="1163" y="1343"/>
                </a:lnTo>
              </a:path>
              <a:path w="1335" h="1374">
                <a:moveTo>
                  <a:pt x="1231" y="1199"/>
                </a:moveTo>
                <a:cubicBezTo>
                  <a:pt x="1148" y="1199"/>
                  <a:pt x="1148" y="1199"/>
                  <a:pt x="1148" y="1199"/>
                </a:cubicBezTo>
                <a:cubicBezTo>
                  <a:pt x="1137" y="1199"/>
                  <a:pt x="1132" y="1194"/>
                  <a:pt x="1132" y="1189"/>
                </a:cubicBezTo>
                <a:cubicBezTo>
                  <a:pt x="1132" y="1100"/>
                  <a:pt x="1132" y="1100"/>
                  <a:pt x="1132" y="1100"/>
                </a:cubicBezTo>
                <a:cubicBezTo>
                  <a:pt x="1132" y="1090"/>
                  <a:pt x="1137" y="1084"/>
                  <a:pt x="1148" y="1084"/>
                </a:cubicBezTo>
                <a:cubicBezTo>
                  <a:pt x="1231" y="1084"/>
                  <a:pt x="1231" y="1084"/>
                  <a:pt x="1231" y="1084"/>
                </a:cubicBezTo>
                <a:cubicBezTo>
                  <a:pt x="1242" y="1084"/>
                  <a:pt x="1247" y="1090"/>
                  <a:pt x="1247" y="1100"/>
                </a:cubicBezTo>
                <a:cubicBezTo>
                  <a:pt x="1247" y="1189"/>
                  <a:pt x="1247" y="1189"/>
                  <a:pt x="1247" y="1189"/>
                </a:cubicBezTo>
                <a:cubicBezTo>
                  <a:pt x="1247" y="1194"/>
                  <a:pt x="1242" y="1199"/>
                  <a:pt x="1231" y="1199"/>
                </a:cubicBezTo>
                <a:moveTo>
                  <a:pt x="1163" y="1173"/>
                </a:moveTo>
                <a:cubicBezTo>
                  <a:pt x="1221" y="1173"/>
                  <a:pt x="1221" y="1173"/>
                  <a:pt x="1221" y="1173"/>
                </a:cubicBezTo>
                <a:cubicBezTo>
                  <a:pt x="1221" y="1116"/>
                  <a:pt x="1221" y="1116"/>
                  <a:pt x="1221" y="1116"/>
                </a:cubicBezTo>
                <a:cubicBezTo>
                  <a:pt x="1163" y="1116"/>
                  <a:pt x="1163" y="1116"/>
                  <a:pt x="1163" y="1116"/>
                </a:cubicBezTo>
                <a:lnTo>
                  <a:pt x="1163" y="1173"/>
                </a:lnTo>
              </a:path>
              <a:path w="1335" h="1374">
                <a:moveTo>
                  <a:pt x="1017" y="1199"/>
                </a:moveTo>
                <a:cubicBezTo>
                  <a:pt x="930" y="1199"/>
                  <a:pt x="930" y="1199"/>
                  <a:pt x="930" y="1199"/>
                </a:cubicBezTo>
                <a:cubicBezTo>
                  <a:pt x="920" y="1199"/>
                  <a:pt x="915" y="1194"/>
                  <a:pt x="915" y="1189"/>
                </a:cubicBezTo>
                <a:cubicBezTo>
                  <a:pt x="915" y="1100"/>
                  <a:pt x="915" y="1100"/>
                  <a:pt x="915" y="1100"/>
                </a:cubicBezTo>
                <a:cubicBezTo>
                  <a:pt x="915" y="1090"/>
                  <a:pt x="920" y="1084"/>
                  <a:pt x="930" y="1084"/>
                </a:cubicBezTo>
                <a:cubicBezTo>
                  <a:pt x="1017" y="1084"/>
                  <a:pt x="1017" y="1084"/>
                  <a:pt x="1017" y="1084"/>
                </a:cubicBezTo>
                <a:cubicBezTo>
                  <a:pt x="1022" y="1084"/>
                  <a:pt x="1027" y="1090"/>
                  <a:pt x="1027" y="1100"/>
                </a:cubicBezTo>
                <a:cubicBezTo>
                  <a:pt x="1027" y="1189"/>
                  <a:pt x="1027" y="1189"/>
                  <a:pt x="1027" y="1189"/>
                </a:cubicBezTo>
                <a:cubicBezTo>
                  <a:pt x="1027" y="1194"/>
                  <a:pt x="1022" y="1199"/>
                  <a:pt x="1017" y="1199"/>
                </a:cubicBezTo>
                <a:moveTo>
                  <a:pt x="945" y="1173"/>
                </a:moveTo>
                <a:cubicBezTo>
                  <a:pt x="1001" y="1173"/>
                  <a:pt x="1001" y="1173"/>
                  <a:pt x="1001" y="1173"/>
                </a:cubicBezTo>
                <a:cubicBezTo>
                  <a:pt x="1001" y="1116"/>
                  <a:pt x="1001" y="1116"/>
                  <a:pt x="1001" y="1116"/>
                </a:cubicBezTo>
                <a:cubicBezTo>
                  <a:pt x="945" y="1116"/>
                  <a:pt x="945" y="1116"/>
                  <a:pt x="945" y="1116"/>
                </a:cubicBezTo>
                <a:lnTo>
                  <a:pt x="945" y="1173"/>
                </a:lnTo>
              </a:path>
              <a:path w="1335" h="1374">
                <a:moveTo>
                  <a:pt x="1017" y="1374"/>
                </a:moveTo>
                <a:cubicBezTo>
                  <a:pt x="930" y="1374"/>
                  <a:pt x="930" y="1374"/>
                  <a:pt x="930" y="1374"/>
                </a:cubicBezTo>
                <a:cubicBezTo>
                  <a:pt x="920" y="1374"/>
                  <a:pt x="915" y="1369"/>
                  <a:pt x="915" y="1359"/>
                </a:cubicBezTo>
                <a:cubicBezTo>
                  <a:pt x="915" y="1270"/>
                  <a:pt x="915" y="1270"/>
                  <a:pt x="915" y="1270"/>
                </a:cubicBezTo>
                <a:cubicBezTo>
                  <a:pt x="915" y="1265"/>
                  <a:pt x="920" y="1254"/>
                  <a:pt x="930" y="1254"/>
                </a:cubicBezTo>
                <a:cubicBezTo>
                  <a:pt x="1017" y="1254"/>
                  <a:pt x="1017" y="1254"/>
                  <a:pt x="1017" y="1254"/>
                </a:cubicBezTo>
                <a:cubicBezTo>
                  <a:pt x="1022" y="1254"/>
                  <a:pt x="1027" y="1265"/>
                  <a:pt x="1027" y="1270"/>
                </a:cubicBezTo>
                <a:cubicBezTo>
                  <a:pt x="1027" y="1359"/>
                  <a:pt x="1027" y="1359"/>
                  <a:pt x="1027" y="1359"/>
                </a:cubicBezTo>
                <a:cubicBezTo>
                  <a:pt x="1027" y="1369"/>
                  <a:pt x="1022" y="1374"/>
                  <a:pt x="1017" y="1374"/>
                </a:cubicBezTo>
                <a:moveTo>
                  <a:pt x="945" y="1343"/>
                </a:moveTo>
                <a:cubicBezTo>
                  <a:pt x="1001" y="1343"/>
                  <a:pt x="1001" y="1343"/>
                  <a:pt x="1001" y="1343"/>
                </a:cubicBezTo>
                <a:cubicBezTo>
                  <a:pt x="1001" y="1286"/>
                  <a:pt x="1001" y="1286"/>
                  <a:pt x="1001" y="1286"/>
                </a:cubicBezTo>
                <a:cubicBezTo>
                  <a:pt x="945" y="1286"/>
                  <a:pt x="945" y="1286"/>
                  <a:pt x="945" y="1286"/>
                </a:cubicBezTo>
                <a:lnTo>
                  <a:pt x="945" y="1343"/>
                </a:lnTo>
              </a:path>
              <a:path w="1335" h="1374">
                <a:moveTo>
                  <a:pt x="581" y="1374"/>
                </a:moveTo>
                <a:cubicBezTo>
                  <a:pt x="493" y="1374"/>
                  <a:pt x="493" y="1374"/>
                  <a:pt x="493" y="1374"/>
                </a:cubicBezTo>
                <a:cubicBezTo>
                  <a:pt x="487" y="1374"/>
                  <a:pt x="477" y="1369"/>
                  <a:pt x="477" y="1359"/>
                </a:cubicBezTo>
                <a:cubicBezTo>
                  <a:pt x="477" y="840"/>
                  <a:pt x="477" y="840"/>
                  <a:pt x="477" y="840"/>
                </a:cubicBezTo>
                <a:cubicBezTo>
                  <a:pt x="477" y="830"/>
                  <a:pt x="487" y="824"/>
                  <a:pt x="493" y="824"/>
                </a:cubicBezTo>
                <a:cubicBezTo>
                  <a:pt x="581" y="824"/>
                  <a:pt x="581" y="824"/>
                  <a:pt x="581" y="824"/>
                </a:cubicBezTo>
                <a:cubicBezTo>
                  <a:pt x="587" y="824"/>
                  <a:pt x="597" y="830"/>
                  <a:pt x="597" y="840"/>
                </a:cubicBezTo>
                <a:cubicBezTo>
                  <a:pt x="597" y="1359"/>
                  <a:pt x="597" y="1359"/>
                  <a:pt x="597" y="1359"/>
                </a:cubicBezTo>
                <a:cubicBezTo>
                  <a:pt x="597" y="1369"/>
                  <a:pt x="587" y="1374"/>
                  <a:pt x="581" y="1374"/>
                </a:cubicBezTo>
                <a:moveTo>
                  <a:pt x="508" y="1343"/>
                </a:moveTo>
                <a:cubicBezTo>
                  <a:pt x="566" y="1343"/>
                  <a:pt x="566" y="1343"/>
                  <a:pt x="566" y="1343"/>
                </a:cubicBezTo>
                <a:cubicBezTo>
                  <a:pt x="566" y="850"/>
                  <a:pt x="566" y="850"/>
                  <a:pt x="566" y="850"/>
                </a:cubicBezTo>
                <a:cubicBezTo>
                  <a:pt x="508" y="850"/>
                  <a:pt x="508" y="850"/>
                  <a:pt x="508" y="850"/>
                </a:cubicBezTo>
                <a:lnTo>
                  <a:pt x="508" y="1343"/>
                </a:lnTo>
              </a:path>
              <a:path w="1335" h="1374">
                <a:moveTo>
                  <a:pt x="841" y="1374"/>
                </a:moveTo>
                <a:cubicBezTo>
                  <a:pt x="752" y="1374"/>
                  <a:pt x="752" y="1374"/>
                  <a:pt x="752" y="1374"/>
                </a:cubicBezTo>
                <a:cubicBezTo>
                  <a:pt x="747" y="1374"/>
                  <a:pt x="742" y="1369"/>
                  <a:pt x="742" y="1359"/>
                </a:cubicBezTo>
                <a:cubicBezTo>
                  <a:pt x="742" y="840"/>
                  <a:pt x="742" y="840"/>
                  <a:pt x="742" y="840"/>
                </a:cubicBezTo>
                <a:cubicBezTo>
                  <a:pt x="742" y="830"/>
                  <a:pt x="747" y="824"/>
                  <a:pt x="752" y="824"/>
                </a:cubicBezTo>
                <a:cubicBezTo>
                  <a:pt x="841" y="824"/>
                  <a:pt x="841" y="824"/>
                  <a:pt x="841" y="824"/>
                </a:cubicBezTo>
                <a:cubicBezTo>
                  <a:pt x="852" y="824"/>
                  <a:pt x="857" y="830"/>
                  <a:pt x="857" y="840"/>
                </a:cubicBezTo>
                <a:cubicBezTo>
                  <a:pt x="857" y="1359"/>
                  <a:pt x="857" y="1359"/>
                  <a:pt x="857" y="1359"/>
                </a:cubicBezTo>
                <a:cubicBezTo>
                  <a:pt x="857" y="1369"/>
                  <a:pt x="852" y="1374"/>
                  <a:pt x="841" y="1374"/>
                </a:cubicBezTo>
                <a:moveTo>
                  <a:pt x="768" y="1343"/>
                </a:moveTo>
                <a:cubicBezTo>
                  <a:pt x="826" y="1343"/>
                  <a:pt x="826" y="1343"/>
                  <a:pt x="826" y="1343"/>
                </a:cubicBezTo>
                <a:cubicBezTo>
                  <a:pt x="826" y="850"/>
                  <a:pt x="826" y="850"/>
                  <a:pt x="826" y="850"/>
                </a:cubicBezTo>
                <a:cubicBezTo>
                  <a:pt x="768" y="850"/>
                  <a:pt x="768" y="850"/>
                  <a:pt x="768" y="850"/>
                </a:cubicBezTo>
                <a:lnTo>
                  <a:pt x="768" y="1343"/>
                </a:lnTo>
              </a:path>
              <a:path w="1335" h="1374">
                <a:moveTo>
                  <a:pt x="754" y="1374"/>
                </a:moveTo>
                <a:cubicBezTo>
                  <a:pt x="580" y="1374"/>
                  <a:pt x="580" y="1374"/>
                  <a:pt x="580" y="1374"/>
                </a:cubicBezTo>
                <a:cubicBezTo>
                  <a:pt x="570" y="1374"/>
                  <a:pt x="565" y="1369"/>
                  <a:pt x="565" y="1359"/>
                </a:cubicBezTo>
                <a:cubicBezTo>
                  <a:pt x="565" y="1187"/>
                  <a:pt x="565" y="1187"/>
                  <a:pt x="565" y="1187"/>
                </a:cubicBezTo>
                <a:cubicBezTo>
                  <a:pt x="565" y="1177"/>
                  <a:pt x="570" y="1172"/>
                  <a:pt x="580" y="1172"/>
                </a:cubicBezTo>
                <a:cubicBezTo>
                  <a:pt x="754" y="1172"/>
                  <a:pt x="754" y="1172"/>
                  <a:pt x="754" y="1172"/>
                </a:cubicBezTo>
                <a:cubicBezTo>
                  <a:pt x="764" y="1172"/>
                  <a:pt x="770" y="1177"/>
                  <a:pt x="770" y="1187"/>
                </a:cubicBezTo>
                <a:cubicBezTo>
                  <a:pt x="770" y="1359"/>
                  <a:pt x="770" y="1359"/>
                  <a:pt x="770" y="1359"/>
                </a:cubicBezTo>
                <a:cubicBezTo>
                  <a:pt x="770" y="1369"/>
                  <a:pt x="764" y="1374"/>
                  <a:pt x="754" y="1374"/>
                </a:cubicBezTo>
                <a:moveTo>
                  <a:pt x="596" y="1343"/>
                </a:moveTo>
                <a:cubicBezTo>
                  <a:pt x="743" y="1343"/>
                  <a:pt x="743" y="1343"/>
                  <a:pt x="743" y="1343"/>
                </a:cubicBezTo>
                <a:cubicBezTo>
                  <a:pt x="743" y="1198"/>
                  <a:pt x="743" y="1198"/>
                  <a:pt x="743" y="1198"/>
                </a:cubicBezTo>
                <a:cubicBezTo>
                  <a:pt x="596" y="1198"/>
                  <a:pt x="596" y="1198"/>
                  <a:pt x="596" y="1198"/>
                </a:cubicBezTo>
                <a:lnTo>
                  <a:pt x="596" y="1343"/>
                </a:lnTo>
              </a:path>
              <a:path w="1335" h="1374">
                <a:moveTo>
                  <a:pt x="754" y="1027"/>
                </a:moveTo>
                <a:cubicBezTo>
                  <a:pt x="580" y="1027"/>
                  <a:pt x="580" y="1027"/>
                  <a:pt x="580" y="1027"/>
                </a:cubicBezTo>
                <a:cubicBezTo>
                  <a:pt x="570" y="1027"/>
                  <a:pt x="565" y="1022"/>
                  <a:pt x="565" y="1011"/>
                </a:cubicBezTo>
                <a:cubicBezTo>
                  <a:pt x="565" y="840"/>
                  <a:pt x="565" y="840"/>
                  <a:pt x="565" y="840"/>
                </a:cubicBezTo>
                <a:cubicBezTo>
                  <a:pt x="565" y="830"/>
                  <a:pt x="570" y="824"/>
                  <a:pt x="580" y="824"/>
                </a:cubicBezTo>
                <a:cubicBezTo>
                  <a:pt x="754" y="824"/>
                  <a:pt x="754" y="824"/>
                  <a:pt x="754" y="824"/>
                </a:cubicBezTo>
                <a:cubicBezTo>
                  <a:pt x="764" y="824"/>
                  <a:pt x="770" y="830"/>
                  <a:pt x="770" y="840"/>
                </a:cubicBezTo>
                <a:cubicBezTo>
                  <a:pt x="770" y="1011"/>
                  <a:pt x="770" y="1011"/>
                  <a:pt x="770" y="1011"/>
                </a:cubicBezTo>
                <a:cubicBezTo>
                  <a:pt x="770" y="1022"/>
                  <a:pt x="764" y="1027"/>
                  <a:pt x="754" y="1027"/>
                </a:cubicBezTo>
                <a:moveTo>
                  <a:pt x="596" y="996"/>
                </a:moveTo>
                <a:cubicBezTo>
                  <a:pt x="743" y="996"/>
                  <a:pt x="743" y="996"/>
                  <a:pt x="743" y="996"/>
                </a:cubicBezTo>
                <a:cubicBezTo>
                  <a:pt x="743" y="850"/>
                  <a:pt x="743" y="850"/>
                  <a:pt x="743" y="850"/>
                </a:cubicBezTo>
                <a:cubicBezTo>
                  <a:pt x="596" y="850"/>
                  <a:pt x="596" y="850"/>
                  <a:pt x="596" y="850"/>
                </a:cubicBezTo>
                <a:lnTo>
                  <a:pt x="596" y="996"/>
                </a:lnTo>
              </a:path>
              <a:path w="1335" h="1374">
                <a:moveTo>
                  <a:pt x="754" y="1199"/>
                </a:moveTo>
                <a:cubicBezTo>
                  <a:pt x="580" y="1199"/>
                  <a:pt x="580" y="1199"/>
                  <a:pt x="580" y="1199"/>
                </a:cubicBezTo>
                <a:cubicBezTo>
                  <a:pt x="570" y="1199"/>
                  <a:pt x="565" y="1194"/>
                  <a:pt x="565" y="1189"/>
                </a:cubicBezTo>
                <a:cubicBezTo>
                  <a:pt x="565" y="1012"/>
                  <a:pt x="565" y="1012"/>
                  <a:pt x="565" y="1012"/>
                </a:cubicBezTo>
                <a:cubicBezTo>
                  <a:pt x="565" y="1002"/>
                  <a:pt x="570" y="997"/>
                  <a:pt x="580" y="997"/>
                </a:cubicBezTo>
                <a:cubicBezTo>
                  <a:pt x="754" y="997"/>
                  <a:pt x="754" y="997"/>
                  <a:pt x="754" y="997"/>
                </a:cubicBezTo>
                <a:cubicBezTo>
                  <a:pt x="764" y="997"/>
                  <a:pt x="770" y="1002"/>
                  <a:pt x="770" y="1012"/>
                </a:cubicBezTo>
                <a:cubicBezTo>
                  <a:pt x="770" y="1189"/>
                  <a:pt x="770" y="1189"/>
                  <a:pt x="770" y="1189"/>
                </a:cubicBezTo>
                <a:cubicBezTo>
                  <a:pt x="770" y="1194"/>
                  <a:pt x="764" y="1199"/>
                  <a:pt x="754" y="1199"/>
                </a:cubicBezTo>
                <a:moveTo>
                  <a:pt x="596" y="1173"/>
                </a:moveTo>
                <a:cubicBezTo>
                  <a:pt x="743" y="1173"/>
                  <a:pt x="743" y="1173"/>
                  <a:pt x="743" y="1173"/>
                </a:cubicBezTo>
                <a:cubicBezTo>
                  <a:pt x="743" y="1028"/>
                  <a:pt x="743" y="1028"/>
                  <a:pt x="743" y="1028"/>
                </a:cubicBezTo>
                <a:cubicBezTo>
                  <a:pt x="596" y="1028"/>
                  <a:pt x="596" y="1028"/>
                  <a:pt x="596" y="1028"/>
                </a:cubicBezTo>
                <a:lnTo>
                  <a:pt x="596" y="1173"/>
                </a:lnTo>
              </a:path>
              <a:path w="1335" h="1374">
                <a:moveTo>
                  <a:pt x="840" y="849"/>
                </a:moveTo>
                <a:cubicBezTo>
                  <a:pt x="494" y="849"/>
                  <a:pt x="494" y="849"/>
                  <a:pt x="494" y="849"/>
                </a:cubicBezTo>
                <a:cubicBezTo>
                  <a:pt x="463" y="849"/>
                  <a:pt x="437" y="823"/>
                  <a:pt x="437" y="792"/>
                </a:cubicBezTo>
                <a:cubicBezTo>
                  <a:pt x="437" y="574"/>
                  <a:pt x="437" y="574"/>
                  <a:pt x="437" y="574"/>
                </a:cubicBezTo>
                <a:cubicBezTo>
                  <a:pt x="437" y="543"/>
                  <a:pt x="463" y="517"/>
                  <a:pt x="494" y="517"/>
                </a:cubicBezTo>
                <a:cubicBezTo>
                  <a:pt x="840" y="517"/>
                  <a:pt x="840" y="517"/>
                  <a:pt x="840" y="517"/>
                </a:cubicBezTo>
                <a:cubicBezTo>
                  <a:pt x="871" y="517"/>
                  <a:pt x="897" y="543"/>
                  <a:pt x="897" y="574"/>
                </a:cubicBezTo>
                <a:cubicBezTo>
                  <a:pt x="897" y="792"/>
                  <a:pt x="897" y="792"/>
                  <a:pt x="897" y="792"/>
                </a:cubicBezTo>
                <a:cubicBezTo>
                  <a:pt x="897" y="823"/>
                  <a:pt x="871" y="849"/>
                  <a:pt x="840" y="849"/>
                </a:cubicBezTo>
                <a:moveTo>
                  <a:pt x="494" y="548"/>
                </a:moveTo>
                <a:cubicBezTo>
                  <a:pt x="478" y="548"/>
                  <a:pt x="468" y="558"/>
                  <a:pt x="468" y="574"/>
                </a:cubicBezTo>
                <a:cubicBezTo>
                  <a:pt x="468" y="792"/>
                  <a:pt x="468" y="792"/>
                  <a:pt x="468" y="792"/>
                </a:cubicBezTo>
                <a:cubicBezTo>
                  <a:pt x="468" y="808"/>
                  <a:pt x="478" y="823"/>
                  <a:pt x="494" y="823"/>
                </a:cubicBezTo>
                <a:cubicBezTo>
                  <a:pt x="840" y="823"/>
                  <a:pt x="840" y="823"/>
                  <a:pt x="840" y="823"/>
                </a:cubicBezTo>
                <a:cubicBezTo>
                  <a:pt x="856" y="823"/>
                  <a:pt x="871" y="808"/>
                  <a:pt x="871" y="792"/>
                </a:cubicBezTo>
                <a:cubicBezTo>
                  <a:pt x="871" y="574"/>
                  <a:pt x="871" y="574"/>
                  <a:pt x="871" y="574"/>
                </a:cubicBezTo>
                <a:cubicBezTo>
                  <a:pt x="871" y="558"/>
                  <a:pt x="856" y="548"/>
                  <a:pt x="840" y="548"/>
                </a:cubicBezTo>
                <a:lnTo>
                  <a:pt x="494" y="548"/>
                </a:lnTo>
              </a:path>
              <a:path w="1335" h="1374">
                <a:moveTo>
                  <a:pt x="670" y="829"/>
                </a:moveTo>
                <a:cubicBezTo>
                  <a:pt x="587" y="829"/>
                  <a:pt x="525" y="767"/>
                  <a:pt x="525" y="684"/>
                </a:cubicBezTo>
                <a:cubicBezTo>
                  <a:pt x="525" y="607"/>
                  <a:pt x="587" y="539"/>
                  <a:pt x="670" y="539"/>
                </a:cubicBezTo>
                <a:cubicBezTo>
                  <a:pt x="747" y="539"/>
                  <a:pt x="815" y="607"/>
                  <a:pt x="815" y="684"/>
                </a:cubicBezTo>
                <a:cubicBezTo>
                  <a:pt x="815" y="767"/>
                  <a:pt x="747" y="829"/>
                  <a:pt x="670" y="829"/>
                </a:cubicBezTo>
                <a:moveTo>
                  <a:pt x="670" y="570"/>
                </a:moveTo>
                <a:cubicBezTo>
                  <a:pt x="602" y="570"/>
                  <a:pt x="550" y="622"/>
                  <a:pt x="550" y="684"/>
                </a:cubicBezTo>
                <a:cubicBezTo>
                  <a:pt x="550" y="752"/>
                  <a:pt x="602" y="804"/>
                  <a:pt x="670" y="804"/>
                </a:cubicBezTo>
                <a:cubicBezTo>
                  <a:pt x="732" y="804"/>
                  <a:pt x="783" y="752"/>
                  <a:pt x="783" y="684"/>
                </a:cubicBezTo>
                <a:cubicBezTo>
                  <a:pt x="783" y="622"/>
                  <a:pt x="732" y="570"/>
                  <a:pt x="670" y="570"/>
                </a:cubicBezTo>
              </a:path>
              <a:path w="1335" h="1374">
                <a:moveTo>
                  <a:pt x="670" y="112"/>
                </a:moveTo>
                <a:cubicBezTo>
                  <a:pt x="660" y="112"/>
                  <a:pt x="655" y="107"/>
                  <a:pt x="655" y="97"/>
                </a:cubicBezTo>
                <a:cubicBezTo>
                  <a:pt x="655" y="15"/>
                  <a:pt x="655" y="15"/>
                  <a:pt x="655" y="15"/>
                </a:cubicBezTo>
                <a:cubicBezTo>
                  <a:pt x="655" y="5"/>
                  <a:pt x="660" y="0"/>
                  <a:pt x="670" y="0"/>
                </a:cubicBezTo>
                <a:cubicBezTo>
                  <a:pt x="675" y="0"/>
                  <a:pt x="680" y="5"/>
                  <a:pt x="680" y="15"/>
                </a:cubicBezTo>
                <a:cubicBezTo>
                  <a:pt x="680" y="97"/>
                  <a:pt x="680" y="97"/>
                  <a:pt x="680" y="97"/>
                </a:cubicBezTo>
                <a:cubicBezTo>
                  <a:pt x="680" y="107"/>
                  <a:pt x="675" y="112"/>
                  <a:pt x="670" y="112"/>
                </a:cubicBezTo>
              </a:path>
              <a:path w="1335" h="1374">
                <a:moveTo>
                  <a:pt x="841" y="419"/>
                </a:moveTo>
                <a:cubicBezTo>
                  <a:pt x="493" y="419"/>
                  <a:pt x="493" y="419"/>
                  <a:pt x="493" y="419"/>
                </a:cubicBezTo>
                <a:cubicBezTo>
                  <a:pt x="487" y="419"/>
                  <a:pt x="477" y="409"/>
                  <a:pt x="477" y="404"/>
                </a:cubicBezTo>
                <a:cubicBezTo>
                  <a:pt x="477" y="394"/>
                  <a:pt x="487" y="389"/>
                  <a:pt x="493" y="389"/>
                </a:cubicBezTo>
                <a:cubicBezTo>
                  <a:pt x="841" y="389"/>
                  <a:pt x="841" y="389"/>
                  <a:pt x="841" y="389"/>
                </a:cubicBezTo>
                <a:cubicBezTo>
                  <a:pt x="852" y="389"/>
                  <a:pt x="857" y="394"/>
                  <a:pt x="857" y="404"/>
                </a:cubicBezTo>
                <a:cubicBezTo>
                  <a:pt x="857" y="409"/>
                  <a:pt x="852" y="419"/>
                  <a:pt x="841" y="419"/>
                </a:cubicBezTo>
              </a:path>
              <a:path w="1335" h="1374">
                <a:moveTo>
                  <a:pt x="550" y="549"/>
                </a:moveTo>
                <a:cubicBezTo>
                  <a:pt x="540" y="549"/>
                  <a:pt x="535" y="539"/>
                  <a:pt x="535" y="534"/>
                </a:cubicBezTo>
                <a:cubicBezTo>
                  <a:pt x="535" y="405"/>
                  <a:pt x="535" y="405"/>
                  <a:pt x="535" y="405"/>
                </a:cubicBezTo>
                <a:cubicBezTo>
                  <a:pt x="535" y="395"/>
                  <a:pt x="540" y="389"/>
                  <a:pt x="550" y="389"/>
                </a:cubicBezTo>
                <a:cubicBezTo>
                  <a:pt x="555" y="389"/>
                  <a:pt x="560" y="395"/>
                  <a:pt x="560" y="405"/>
                </a:cubicBezTo>
                <a:cubicBezTo>
                  <a:pt x="560" y="534"/>
                  <a:pt x="560" y="534"/>
                  <a:pt x="560" y="534"/>
                </a:cubicBezTo>
                <a:cubicBezTo>
                  <a:pt x="560" y="539"/>
                  <a:pt x="555" y="549"/>
                  <a:pt x="550" y="549"/>
                </a:cubicBezTo>
              </a:path>
              <a:path w="1335" h="1374">
                <a:moveTo>
                  <a:pt x="602" y="549"/>
                </a:moveTo>
                <a:cubicBezTo>
                  <a:pt x="592" y="549"/>
                  <a:pt x="587" y="539"/>
                  <a:pt x="587" y="534"/>
                </a:cubicBezTo>
                <a:cubicBezTo>
                  <a:pt x="587" y="405"/>
                  <a:pt x="587" y="405"/>
                  <a:pt x="587" y="405"/>
                </a:cubicBezTo>
                <a:cubicBezTo>
                  <a:pt x="587" y="395"/>
                  <a:pt x="592" y="389"/>
                  <a:pt x="602" y="389"/>
                </a:cubicBezTo>
                <a:cubicBezTo>
                  <a:pt x="612" y="389"/>
                  <a:pt x="617" y="395"/>
                  <a:pt x="617" y="405"/>
                </a:cubicBezTo>
                <a:cubicBezTo>
                  <a:pt x="617" y="534"/>
                  <a:pt x="617" y="534"/>
                  <a:pt x="617" y="534"/>
                </a:cubicBezTo>
                <a:cubicBezTo>
                  <a:pt x="617" y="539"/>
                  <a:pt x="612" y="549"/>
                  <a:pt x="602" y="549"/>
                </a:cubicBezTo>
              </a:path>
              <a:path w="1335" h="1374">
                <a:moveTo>
                  <a:pt x="655" y="549"/>
                </a:moveTo>
                <a:cubicBezTo>
                  <a:pt x="650" y="549"/>
                  <a:pt x="645" y="539"/>
                  <a:pt x="645" y="534"/>
                </a:cubicBezTo>
                <a:cubicBezTo>
                  <a:pt x="645" y="405"/>
                  <a:pt x="645" y="405"/>
                  <a:pt x="645" y="405"/>
                </a:cubicBezTo>
                <a:cubicBezTo>
                  <a:pt x="645" y="395"/>
                  <a:pt x="650" y="389"/>
                  <a:pt x="655" y="389"/>
                </a:cubicBezTo>
                <a:cubicBezTo>
                  <a:pt x="665" y="389"/>
                  <a:pt x="670" y="395"/>
                  <a:pt x="670" y="405"/>
                </a:cubicBezTo>
                <a:cubicBezTo>
                  <a:pt x="670" y="534"/>
                  <a:pt x="670" y="534"/>
                  <a:pt x="670" y="534"/>
                </a:cubicBezTo>
                <a:cubicBezTo>
                  <a:pt x="670" y="539"/>
                  <a:pt x="665" y="549"/>
                  <a:pt x="655" y="549"/>
                </a:cubicBezTo>
              </a:path>
              <a:path w="1335" h="1374">
                <a:moveTo>
                  <a:pt x="711" y="549"/>
                </a:moveTo>
                <a:cubicBezTo>
                  <a:pt x="700" y="549"/>
                  <a:pt x="695" y="539"/>
                  <a:pt x="695" y="534"/>
                </a:cubicBezTo>
                <a:cubicBezTo>
                  <a:pt x="695" y="405"/>
                  <a:pt x="695" y="405"/>
                  <a:pt x="695" y="405"/>
                </a:cubicBezTo>
                <a:cubicBezTo>
                  <a:pt x="695" y="395"/>
                  <a:pt x="700" y="389"/>
                  <a:pt x="711" y="389"/>
                </a:cubicBezTo>
                <a:cubicBezTo>
                  <a:pt x="716" y="389"/>
                  <a:pt x="727" y="395"/>
                  <a:pt x="727" y="405"/>
                </a:cubicBezTo>
                <a:cubicBezTo>
                  <a:pt x="727" y="534"/>
                  <a:pt x="727" y="534"/>
                  <a:pt x="727" y="534"/>
                </a:cubicBezTo>
                <a:cubicBezTo>
                  <a:pt x="727" y="539"/>
                  <a:pt x="716" y="549"/>
                  <a:pt x="711" y="549"/>
                </a:cubicBezTo>
              </a:path>
              <a:path w="1335" h="1374">
                <a:moveTo>
                  <a:pt x="763" y="549"/>
                </a:moveTo>
                <a:cubicBezTo>
                  <a:pt x="758" y="549"/>
                  <a:pt x="747" y="539"/>
                  <a:pt x="747" y="534"/>
                </a:cubicBezTo>
                <a:cubicBezTo>
                  <a:pt x="747" y="405"/>
                  <a:pt x="747" y="405"/>
                  <a:pt x="747" y="405"/>
                </a:cubicBezTo>
                <a:cubicBezTo>
                  <a:pt x="747" y="395"/>
                  <a:pt x="758" y="389"/>
                  <a:pt x="763" y="389"/>
                </a:cubicBezTo>
                <a:cubicBezTo>
                  <a:pt x="774" y="389"/>
                  <a:pt x="780" y="395"/>
                  <a:pt x="780" y="405"/>
                </a:cubicBezTo>
                <a:cubicBezTo>
                  <a:pt x="780" y="534"/>
                  <a:pt x="780" y="534"/>
                  <a:pt x="780" y="534"/>
                </a:cubicBezTo>
                <a:cubicBezTo>
                  <a:pt x="780" y="539"/>
                  <a:pt x="774" y="549"/>
                  <a:pt x="763" y="549"/>
                </a:cubicBezTo>
              </a:path>
              <a:path w="1335" h="1374">
                <a:moveTo>
                  <a:pt x="665" y="949"/>
                </a:moveTo>
                <a:cubicBezTo>
                  <a:pt x="655" y="949"/>
                  <a:pt x="645" y="939"/>
                  <a:pt x="645" y="923"/>
                </a:cubicBezTo>
                <a:cubicBezTo>
                  <a:pt x="645" y="907"/>
                  <a:pt x="655" y="897"/>
                  <a:pt x="665" y="897"/>
                </a:cubicBezTo>
                <a:cubicBezTo>
                  <a:pt x="680" y="897"/>
                  <a:pt x="690" y="907"/>
                  <a:pt x="690" y="923"/>
                </a:cubicBezTo>
                <a:cubicBezTo>
                  <a:pt x="690" y="939"/>
                  <a:pt x="680" y="949"/>
                  <a:pt x="665" y="949"/>
                </a:cubicBezTo>
                <a:moveTo>
                  <a:pt x="665" y="918"/>
                </a:moveTo>
                <a:cubicBezTo>
                  <a:pt x="665" y="918"/>
                  <a:pt x="660" y="923"/>
                  <a:pt x="660" y="923"/>
                </a:cubicBezTo>
                <a:cubicBezTo>
                  <a:pt x="660" y="928"/>
                  <a:pt x="670" y="928"/>
                  <a:pt x="670" y="923"/>
                </a:cubicBezTo>
                <a:cubicBezTo>
                  <a:pt x="670" y="923"/>
                  <a:pt x="670" y="918"/>
                  <a:pt x="665" y="918"/>
                </a:cubicBezTo>
              </a:path>
              <a:path w="1335" h="1374">
                <a:moveTo>
                  <a:pt x="665" y="1124"/>
                </a:moveTo>
                <a:cubicBezTo>
                  <a:pt x="655" y="1124"/>
                  <a:pt x="645" y="1109"/>
                  <a:pt x="645" y="1099"/>
                </a:cubicBezTo>
                <a:cubicBezTo>
                  <a:pt x="645" y="1084"/>
                  <a:pt x="655" y="1074"/>
                  <a:pt x="665" y="1074"/>
                </a:cubicBezTo>
                <a:cubicBezTo>
                  <a:pt x="680" y="1074"/>
                  <a:pt x="690" y="1084"/>
                  <a:pt x="690" y="1099"/>
                </a:cubicBezTo>
                <a:cubicBezTo>
                  <a:pt x="690" y="1109"/>
                  <a:pt x="680" y="1124"/>
                  <a:pt x="665" y="1124"/>
                </a:cubicBezTo>
                <a:moveTo>
                  <a:pt x="665" y="1094"/>
                </a:moveTo>
                <a:cubicBezTo>
                  <a:pt x="665" y="1094"/>
                  <a:pt x="660" y="1094"/>
                  <a:pt x="660" y="1099"/>
                </a:cubicBezTo>
                <a:cubicBezTo>
                  <a:pt x="660" y="1104"/>
                  <a:pt x="670" y="1104"/>
                  <a:pt x="670" y="1099"/>
                </a:cubicBezTo>
                <a:cubicBezTo>
                  <a:pt x="670" y="1094"/>
                  <a:pt x="670" y="1094"/>
                  <a:pt x="665" y="1094"/>
                </a:cubicBezTo>
              </a:path>
              <a:path w="1335" h="1374">
                <a:moveTo>
                  <a:pt x="665" y="1297"/>
                </a:moveTo>
                <a:cubicBezTo>
                  <a:pt x="655" y="1297"/>
                  <a:pt x="645" y="1286"/>
                  <a:pt x="645" y="1276"/>
                </a:cubicBezTo>
                <a:cubicBezTo>
                  <a:pt x="645" y="1260"/>
                  <a:pt x="655" y="1249"/>
                  <a:pt x="665" y="1249"/>
                </a:cubicBezTo>
                <a:cubicBezTo>
                  <a:pt x="680" y="1249"/>
                  <a:pt x="690" y="1260"/>
                  <a:pt x="690" y="1276"/>
                </a:cubicBezTo>
                <a:cubicBezTo>
                  <a:pt x="690" y="1286"/>
                  <a:pt x="680" y="1297"/>
                  <a:pt x="665" y="1297"/>
                </a:cubicBezTo>
                <a:moveTo>
                  <a:pt x="665" y="1270"/>
                </a:moveTo>
                <a:cubicBezTo>
                  <a:pt x="665" y="1270"/>
                  <a:pt x="660" y="1270"/>
                  <a:pt x="660" y="1276"/>
                </a:cubicBezTo>
                <a:cubicBezTo>
                  <a:pt x="660" y="1281"/>
                  <a:pt x="670" y="1281"/>
                  <a:pt x="670" y="1276"/>
                </a:cubicBezTo>
                <a:cubicBezTo>
                  <a:pt x="670" y="1270"/>
                  <a:pt x="670" y="1270"/>
                  <a:pt x="665" y="1270"/>
                </a:cubicBezTo>
              </a:path>
              <a:path w="1335" h="1374">
                <a:moveTo>
                  <a:pt x="623" y="742"/>
                </a:moveTo>
                <a:cubicBezTo>
                  <a:pt x="617" y="742"/>
                  <a:pt x="617" y="742"/>
                  <a:pt x="612" y="742"/>
                </a:cubicBezTo>
                <a:cubicBezTo>
                  <a:pt x="607" y="737"/>
                  <a:pt x="607" y="726"/>
                  <a:pt x="612" y="721"/>
                </a:cubicBezTo>
                <a:cubicBezTo>
                  <a:pt x="654" y="679"/>
                  <a:pt x="654" y="679"/>
                  <a:pt x="654" y="679"/>
                </a:cubicBezTo>
                <a:cubicBezTo>
                  <a:pt x="654" y="600"/>
                  <a:pt x="654" y="600"/>
                  <a:pt x="654" y="600"/>
                </a:cubicBezTo>
                <a:cubicBezTo>
                  <a:pt x="654" y="590"/>
                  <a:pt x="659" y="584"/>
                  <a:pt x="669" y="584"/>
                </a:cubicBezTo>
                <a:cubicBezTo>
                  <a:pt x="674" y="584"/>
                  <a:pt x="680" y="590"/>
                  <a:pt x="680" y="600"/>
                </a:cubicBezTo>
                <a:cubicBezTo>
                  <a:pt x="680" y="684"/>
                  <a:pt x="680" y="684"/>
                  <a:pt x="680" y="684"/>
                </a:cubicBezTo>
                <a:cubicBezTo>
                  <a:pt x="680" y="689"/>
                  <a:pt x="680" y="695"/>
                  <a:pt x="680" y="695"/>
                </a:cubicBezTo>
                <a:cubicBezTo>
                  <a:pt x="633" y="742"/>
                  <a:pt x="633" y="742"/>
                  <a:pt x="633" y="742"/>
                </a:cubicBezTo>
                <a:cubicBezTo>
                  <a:pt x="633" y="742"/>
                  <a:pt x="628" y="742"/>
                  <a:pt x="623" y="742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52" name="picture 252" descr="C:/Users/侯林林/Desktop/学校.jpg学校"/>
          <p:cNvPicPr>
            <a:picLocks noChangeAspect="1"/>
          </p:cNvPicPr>
          <p:nvPr/>
        </p:nvPicPr>
        <p:blipFill>
          <a:blip r:embed="rId2"/>
          <a:srcRect l="637" r="637"/>
          <a:stretch>
            <a:fillRect/>
          </a:stretch>
        </p:blipFill>
        <p:spPr>
          <a:xfrm rot="21600000">
            <a:off x="2974340" y="3866515"/>
            <a:ext cx="3700780" cy="2342515"/>
          </a:xfrm>
          <a:prstGeom prst="rect">
            <a:avLst/>
          </a:prstGeom>
        </p:spPr>
      </p:pic>
      <p:sp>
        <p:nvSpPr>
          <p:cNvPr id="254" name="textbox 254"/>
          <p:cNvSpPr/>
          <p:nvPr/>
        </p:nvSpPr>
        <p:spPr>
          <a:xfrm>
            <a:off x="6909180" y="860119"/>
            <a:ext cx="3164839" cy="24263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3970" algn="l" rtl="0" eaLnBrk="0">
              <a:lnSpc>
                <a:spcPct val="109000"/>
              </a:lnSpc>
            </a:pPr>
            <a:r>
              <a:rPr sz="1200" kern="0" spc="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德比大学以悠久的学术历史和</a:t>
            </a:r>
            <a:r>
              <a:rPr sz="1200" kern="0" spc="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卓越的科研成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就著称，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注重创新教学方法和实用能力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培养。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近十年来，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学校投入2亿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英镑改善设施，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为学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生提供理想的学习环境，</a:t>
            </a:r>
            <a:r>
              <a:rPr sz="1200" kern="0" spc="-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致力于职业生涯的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成功准备。</a:t>
            </a:r>
            <a:endParaRPr lang="en-US" altLang="en-US" sz="12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300" dirty="0"/>
          </a:p>
          <a:p>
            <a:pPr marL="12700" algn="l" rtl="0" eaLnBrk="0">
              <a:lnSpc>
                <a:spcPct val="109000"/>
              </a:lnSpc>
              <a:spcBef>
                <a:spcPts val="5"/>
              </a:spcBef>
            </a:pP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作为多元文化的</a:t>
            </a:r>
            <a:r>
              <a:rPr sz="1200" kern="0" spc="-2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200" kern="0" spc="-2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部分，</a:t>
            </a:r>
            <a:r>
              <a:rPr sz="1200" kern="0" spc="-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德比以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技术和创新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而著称，</a:t>
            </a:r>
            <a:r>
              <a:rPr sz="1200" kern="0" spc="-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是众多全球公司的据点，</a:t>
            </a:r>
            <a:r>
              <a:rPr sz="1200" kern="0" spc="-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劳斯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莱斯</a:t>
            </a:r>
            <a:r>
              <a:rPr sz="1200" kern="0" spc="-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-2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丰田和庞巴迪</a:t>
            </a:r>
            <a:r>
              <a:rPr sz="1200" kern="0" spc="-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。德比大学获得英格兰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教育部颁发的“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卓越教学和学生成果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框架</a:t>
            </a:r>
            <a:r>
              <a:rPr sz="1200" kern="0" spc="-1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（T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EF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200" kern="0" spc="-1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”金奖，</a:t>
            </a:r>
            <a:r>
              <a:rPr sz="1200" kern="0" spc="-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证明了在教育质量和学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生成就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方面的卓越表现。</a:t>
            </a:r>
            <a:endParaRPr lang="en-US" altLang="en-US" sz="1200" dirty="0"/>
          </a:p>
        </p:txBody>
      </p:sp>
      <p:sp>
        <p:nvSpPr>
          <p:cNvPr id="256" name="textbox 256"/>
          <p:cNvSpPr/>
          <p:nvPr/>
        </p:nvSpPr>
        <p:spPr>
          <a:xfrm>
            <a:off x="3347440" y="860119"/>
            <a:ext cx="3162935" cy="24263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indent="635" algn="l" rtl="0" eaLnBrk="0">
              <a:lnSpc>
                <a:spcPct val="109000"/>
              </a:lnSpc>
            </a:pP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德比大学</a:t>
            </a:r>
            <a:r>
              <a:rPr sz="1200" kern="0" spc="3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University</a:t>
            </a:r>
            <a:r>
              <a:rPr sz="1200" kern="0" spc="3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of</a:t>
            </a:r>
            <a:r>
              <a:rPr sz="1200" kern="0" spc="3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Derby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sz="1200" kern="0" spc="2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创于1851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</a:t>
            </a:r>
            <a:r>
              <a:rPr sz="1200" kern="0" spc="-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坐落于英格兰中心的德比市，</a:t>
            </a:r>
            <a:r>
              <a:rPr sz="1200" kern="0" spc="-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是英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国著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名的公立综合性大学，</a:t>
            </a:r>
            <a:r>
              <a:rPr sz="1200" kern="0" spc="-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首批中英两国政府学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位互认大学</a:t>
            </a:r>
            <a:r>
              <a:rPr sz="1200" kern="0" spc="-1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。有德比</a:t>
            </a:r>
            <a:r>
              <a:rPr lang="zh-CN"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切斯特菲尔德</a:t>
            </a:r>
            <a:r>
              <a:rPr sz="1200" kern="0" spc="-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-1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巴克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斯顿3个校区，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颁授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100多个学士</a:t>
            </a:r>
            <a:r>
              <a:rPr sz="1200" kern="0" spc="-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、硕士</a:t>
            </a:r>
            <a:r>
              <a:rPr sz="1200" kern="0" spc="-1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、博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士学位</a:t>
            </a:r>
            <a:r>
              <a:rPr sz="1200" kern="0" spc="-1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。有学生19000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名，</a:t>
            </a:r>
            <a:r>
              <a:rPr sz="1200" kern="0" spc="-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包括来自40多个国家的留学生。</a:t>
            </a:r>
            <a:endParaRPr lang="en-US" altLang="en-US" sz="12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300" dirty="0"/>
          </a:p>
          <a:p>
            <a:pPr marL="12700" indent="635" algn="l" rtl="0" eaLnBrk="0">
              <a:lnSpc>
                <a:spcPct val="109000"/>
              </a:lnSpc>
              <a:spcBef>
                <a:spcPts val="0"/>
              </a:spcBef>
            </a:pPr>
            <a:r>
              <a:rPr sz="1200" kern="0" spc="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德比大学拥有全面的学科体系，</a:t>
            </a:r>
            <a:r>
              <a:rPr sz="1200" kern="0" spc="-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商科及艺术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全英排名前十，</a:t>
            </a:r>
            <a:r>
              <a:rPr sz="1200" kern="0" spc="-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同时优势专业还有旅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游管理</a:t>
            </a:r>
            <a:r>
              <a:rPr sz="1200" kern="0" spc="-2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酒店管理</a:t>
            </a:r>
            <a:r>
              <a:rPr sz="1200" kern="0" spc="-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-2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法律</a:t>
            </a:r>
            <a:r>
              <a:rPr sz="1200" kern="0" spc="-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、教育</a:t>
            </a:r>
            <a:r>
              <a:rPr sz="1200" kern="0" spc="-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、机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械工程</a:t>
            </a:r>
            <a:r>
              <a:rPr sz="1200" kern="0" spc="-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-2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时装设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</a:t>
            </a:r>
            <a:r>
              <a:rPr sz="1200" kern="0" spc="-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、艺术设计等。</a:t>
            </a:r>
            <a:endParaRPr lang="en-US" altLang="en-US" sz="1200" dirty="0"/>
          </a:p>
        </p:txBody>
      </p:sp>
      <p:sp>
        <p:nvSpPr>
          <p:cNvPr id="258" name="textbox 258"/>
          <p:cNvSpPr/>
          <p:nvPr/>
        </p:nvSpPr>
        <p:spPr>
          <a:xfrm>
            <a:off x="778002" y="839355"/>
            <a:ext cx="1853564" cy="20008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25400" algn="l" rtl="0" eaLnBrk="0">
              <a:lnSpc>
                <a:spcPct val="105000"/>
              </a:lnSpc>
            </a:pPr>
            <a:r>
              <a:rPr sz="35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研学期间</a:t>
            </a:r>
            <a:r>
              <a:rPr sz="35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5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你将在哪</a:t>
            </a:r>
            <a:r>
              <a:rPr sz="35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5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里学习？</a:t>
            </a:r>
            <a:endParaRPr lang="en-US" altLang="en-US" sz="3500" dirty="0"/>
          </a:p>
          <a:p>
            <a:pPr algn="l" rtl="0" eaLnBrk="0">
              <a:lnSpc>
                <a:spcPct val="110000"/>
              </a:lnSpc>
            </a:pPr>
            <a:endParaRPr lang="en-US" altLang="en-US" sz="700" dirty="0"/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</a:pPr>
            <a:r>
              <a:rPr sz="1200" kern="0" spc="-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Where to</a:t>
            </a:r>
            <a:r>
              <a:rPr sz="1200" kern="0" spc="9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study?</a:t>
            </a:r>
            <a:endParaRPr lang="en-US" altLang="en-US" sz="1200" dirty="0"/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11728704" y="312978"/>
            <a:ext cx="108470" cy="331584"/>
            <a:chOff x="0" y="0"/>
            <a:chExt cx="108470" cy="331584"/>
          </a:xfrm>
        </p:grpSpPr>
        <p:sp>
          <p:nvSpPr>
            <p:cNvPr id="260" name="path"/>
            <p:cNvSpPr/>
            <p:nvPr/>
          </p:nvSpPr>
          <p:spPr>
            <a:xfrm>
              <a:off x="0" y="0"/>
              <a:ext cx="108470" cy="108001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5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5"/>
                  </a:cubicBezTo>
                </a:path>
              </a:pathLst>
            </a:custGeom>
            <a:solidFill>
              <a:srgbClr val="161E4C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2" name="path"/>
            <p:cNvSpPr/>
            <p:nvPr/>
          </p:nvSpPr>
          <p:spPr>
            <a:xfrm>
              <a:off x="0" y="223583"/>
              <a:ext cx="108470" cy="108000"/>
            </a:xfrm>
            <a:custGeom>
              <a:avLst/>
              <a:gdLst/>
              <a:ahLst/>
              <a:cxnLst/>
              <a:rect l="0" t="0" r="0" b="0"/>
              <a:pathLst>
                <a:path w="170" h="170">
                  <a:moveTo>
                    <a:pt x="0" y="86"/>
                  </a:moveTo>
                  <a:cubicBezTo>
                    <a:pt x="0" y="38"/>
                    <a:pt x="38" y="0"/>
                    <a:pt x="85" y="0"/>
                  </a:cubicBezTo>
                  <a:cubicBezTo>
                    <a:pt x="132" y="0"/>
                    <a:pt x="170" y="38"/>
                    <a:pt x="170" y="85"/>
                  </a:cubicBezTo>
                  <a:cubicBezTo>
                    <a:pt x="170" y="132"/>
                    <a:pt x="132" y="170"/>
                    <a:pt x="85" y="170"/>
                  </a:cubicBezTo>
                  <a:cubicBezTo>
                    <a:pt x="38" y="170"/>
                    <a:pt x="0" y="132"/>
                    <a:pt x="0" y="86"/>
                  </a:cubicBezTo>
                </a:path>
              </a:pathLst>
            </a:custGeom>
            <a:solidFill>
              <a:srgbClr val="AD102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64" name="textbox 264"/>
          <p:cNvSpPr/>
          <p:nvPr/>
        </p:nvSpPr>
        <p:spPr>
          <a:xfrm>
            <a:off x="11685482" y="845267"/>
            <a:ext cx="200660" cy="1841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74000"/>
              </a:lnSpc>
            </a:pPr>
            <a:r>
              <a:rPr sz="1400" kern="0" spc="-3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08</a:t>
            </a:r>
            <a:endParaRPr lang="en-US" altLang="en-US" sz="1400" dirty="0"/>
          </a:p>
        </p:txBody>
      </p:sp>
      <p:pic>
        <p:nvPicPr>
          <p:cNvPr id="2" name="图片 1" descr="5艺术学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810" y="3719830"/>
            <a:ext cx="3903980" cy="25774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0240542" y="0"/>
            <a:ext cx="1812067" cy="6858000"/>
          </a:xfrm>
          <a:prstGeom prst="rect">
            <a:avLst/>
          </a:prstGeom>
        </p:spPr>
      </p:pic>
      <p:graphicFrame>
        <p:nvGraphicFramePr>
          <p:cNvPr id="268" name="table 268"/>
          <p:cNvGraphicFramePr>
            <a:graphicFrameLocks noGrp="1"/>
          </p:cNvGraphicFramePr>
          <p:nvPr/>
        </p:nvGraphicFramePr>
        <p:xfrm>
          <a:off x="4074540" y="1004265"/>
          <a:ext cx="5621020" cy="2183765"/>
        </p:xfrm>
        <a:graphic>
          <a:graphicData uri="http://schemas.openxmlformats.org/drawingml/2006/table">
            <a:tbl>
              <a:tblPr/>
              <a:tblGrid>
                <a:gridCol w="2804795"/>
                <a:gridCol w="2816225"/>
              </a:tblGrid>
              <a:tr h="21837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37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研学期间德比大学为学生们提供了</a:t>
                      </a:r>
                      <a:r>
                        <a:rPr sz="1200" kern="0" spc="-20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个舒适</a:t>
                      </a:r>
                      <a:r>
                        <a:rPr sz="1200" kern="0" spc="-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、温馨的家，</a:t>
                      </a:r>
                      <a:r>
                        <a:rPr sz="1200" kern="0" spc="-1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为每位到来的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生活创造了理想的起点，</a:t>
                      </a:r>
                      <a:r>
                        <a:rPr sz="1200" kern="0" spc="-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提前感知到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未来的留学生的日常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生活。</a:t>
                      </a:r>
                      <a:endParaRPr lang="en-US" altLang="en-US" sz="1200" dirty="0"/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300" dirty="0"/>
                    </a:p>
                    <a:p>
                      <a:pPr algn="l" rtl="0" eaLnBrk="0">
                        <a:lnSpc>
                          <a:spcPct val="107000"/>
                        </a:lnSpc>
                        <a:spcBef>
                          <a:spcPts val="0"/>
                        </a:spcBef>
                      </a:pP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每间宿舍都宽敞而明亮，</a:t>
                      </a:r>
                      <a:r>
                        <a:rPr sz="1200" kern="0" spc="-1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设计独特，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让学生们在这里可以找到属于自己的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小天地</a:t>
                      </a:r>
                      <a:r>
                        <a:rPr sz="1200" kern="0" spc="-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。5</a:t>
                      </a:r>
                      <a:r>
                        <a:rPr sz="1200" kern="0" spc="-2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1200" kern="0" spc="-1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6人间的室内空间充满活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力，</a:t>
                      </a:r>
                      <a:r>
                        <a:rPr sz="1200" kern="0" spc="-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提供了共同成长的机会</a:t>
                      </a:r>
                      <a:r>
                        <a:rPr sz="1200" kern="0" spc="-1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r>
                        <a:rPr sz="1200" kern="0" spc="-2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同时每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间房间均配备了独立卫浴及24小时热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水。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20000"/>
                        </a:lnSpc>
                      </a:pPr>
                      <a:endParaRPr lang="en-US" altLang="en-US" sz="100" dirty="0"/>
                    </a:p>
                    <a:p>
                      <a:pPr marL="222250" indent="1270" algn="just" rtl="0" eaLnBrk="0">
                        <a:lnSpc>
                          <a:spcPct val="109000"/>
                        </a:lnSpc>
                      </a:pP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为了促进学生之间的交流，</a:t>
                      </a:r>
                      <a:r>
                        <a:rPr sz="1200" kern="0" spc="-1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宿舍配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备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了共享厨房</a:t>
                      </a:r>
                      <a:r>
                        <a:rPr sz="1200" kern="0" spc="-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。这里不仅是烹饪美食的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好地方，</a:t>
                      </a:r>
                      <a:r>
                        <a:rPr sz="1200" kern="0" spc="-1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更是社交的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热点</a:t>
                      </a:r>
                      <a:r>
                        <a:rPr sz="1200" kern="0" spc="-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。在这个空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间里，</a:t>
                      </a:r>
                      <a:r>
                        <a:rPr sz="12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学生们可以共同准备晚餐，</a:t>
                      </a:r>
                      <a:r>
                        <a:rPr sz="1200" kern="0" spc="-1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享独特的美食文化，</a:t>
                      </a:r>
                      <a:r>
                        <a:rPr sz="1200" kern="0" spc="-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促进友谊的深厚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发展</a:t>
                      </a:r>
                      <a:r>
                        <a:rPr sz="1200" kern="0" spc="-1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。这不仅是</a:t>
                      </a:r>
                      <a:r>
                        <a:rPr sz="1200" kern="0" spc="-20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一个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烹饪的地方，</a:t>
                      </a:r>
                      <a:r>
                        <a:rPr sz="1200" kern="0" spc="-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更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是</a:t>
                      </a:r>
                      <a:r>
                        <a:rPr sz="1200" kern="0" spc="-1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一个聚集欢笑和回忆的场所，</a:t>
                      </a:r>
                      <a:r>
                        <a:rPr sz="1200" kern="0" spc="-1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也是</a:t>
                      </a:r>
                      <a:r>
                        <a:rPr sz="12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留学生活的必备社交场</a:t>
                      </a:r>
                      <a:r>
                        <a:rPr sz="1200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所之一。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70" name="picture 270" descr="C:/Users/侯林林/Desktop/信息资料/team work/图片/宿舍/_V5A1265.jpg_V5A1265"/>
          <p:cNvPicPr>
            <a:picLocks noChangeAspect="1"/>
          </p:cNvPicPr>
          <p:nvPr/>
        </p:nvPicPr>
        <p:blipFill>
          <a:blip r:embed="rId2"/>
          <a:srcRect t="17550" b="17550"/>
          <a:stretch>
            <a:fillRect/>
          </a:stretch>
        </p:blipFill>
        <p:spPr>
          <a:xfrm rot="21600000">
            <a:off x="6144895" y="3913505"/>
            <a:ext cx="2843530" cy="2479675"/>
          </a:xfrm>
          <a:prstGeom prst="rect">
            <a:avLst/>
          </a:prstGeom>
        </p:spPr>
      </p:pic>
      <p:pic>
        <p:nvPicPr>
          <p:cNvPr id="272" name="picture 2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305555" y="3845052"/>
            <a:ext cx="2633472" cy="2548127"/>
          </a:xfrm>
          <a:prstGeom prst="rect">
            <a:avLst/>
          </a:prstGeom>
        </p:spPr>
      </p:pic>
      <p:pic>
        <p:nvPicPr>
          <p:cNvPr id="274" name="picture 2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62711" y="3845052"/>
            <a:ext cx="2633472" cy="254812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21600000">
            <a:off x="6248400" y="3845052"/>
            <a:ext cx="2633471" cy="2548127"/>
            <a:chOff x="0" y="0"/>
            <a:chExt cx="2633471" cy="2548127"/>
          </a:xfrm>
        </p:grpSpPr>
        <p:sp>
          <p:nvSpPr>
            <p:cNvPr id="276" name="textbox 276"/>
            <p:cNvSpPr/>
            <p:nvPr/>
          </p:nvSpPr>
          <p:spPr>
            <a:xfrm>
              <a:off x="-12700" y="-12700"/>
              <a:ext cx="2659379" cy="26238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marL="968375" algn="l" rtl="0" eaLnBrk="0">
                <a:lnSpc>
                  <a:spcPct val="81000"/>
                </a:lnSpc>
              </a:pPr>
              <a:r>
                <a:rPr sz="1700" kern="0" spc="3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Student</a:t>
              </a:r>
              <a:endParaRPr lang="en-US" altLang="en-US" sz="1700" dirty="0"/>
            </a:p>
            <a:p>
              <a:pPr marL="580390" algn="l" rtl="0" eaLnBrk="0">
                <a:lnSpc>
                  <a:spcPct val="81000"/>
                </a:lnSpc>
                <a:spcBef>
                  <a:spcPts val="510"/>
                </a:spcBef>
              </a:pPr>
              <a:r>
                <a:rPr sz="1700" kern="0" spc="40" dirty="0">
                  <a:ln w="6537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  <a:cs typeface="Calibri" panose="020F0502020204030204"/>
                </a:rPr>
                <a:t>accommodation</a:t>
              </a:r>
              <a:endParaRPr lang="en-US" altLang="en-US" sz="1700" dirty="0"/>
            </a:p>
          </p:txBody>
        </p:sp>
      </p:grpSp>
      <p:sp>
        <p:nvSpPr>
          <p:cNvPr id="278" name="rect"/>
          <p:cNvSpPr/>
          <p:nvPr/>
        </p:nvSpPr>
        <p:spPr>
          <a:xfrm>
            <a:off x="10738104" y="0"/>
            <a:ext cx="795528" cy="6858000"/>
          </a:xfrm>
          <a:prstGeom prst="rect">
            <a:avLst/>
          </a:prstGeom>
          <a:solidFill>
            <a:srgbClr val="AD102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80" name="picture 280" descr="C:/Users/侯林林/Desktop/信息资料/team work/图片/宿舍/Kitchen5.jpgKitchen5"/>
          <p:cNvPicPr>
            <a:picLocks noChangeAspect="1"/>
          </p:cNvPicPr>
          <p:nvPr/>
        </p:nvPicPr>
        <p:blipFill>
          <a:blip r:embed="rId5"/>
          <a:srcRect l="15560" r="15560"/>
          <a:stretch>
            <a:fillRect/>
          </a:stretch>
        </p:blipFill>
        <p:spPr>
          <a:xfrm rot="21600000">
            <a:off x="9191879" y="3913632"/>
            <a:ext cx="2633471" cy="2548127"/>
          </a:xfrm>
          <a:prstGeom prst="rect">
            <a:avLst/>
          </a:prstGeom>
        </p:spPr>
      </p:pic>
      <p:sp>
        <p:nvSpPr>
          <p:cNvPr id="282" name="textbox 282"/>
          <p:cNvSpPr/>
          <p:nvPr/>
        </p:nvSpPr>
        <p:spPr>
          <a:xfrm>
            <a:off x="1028957" y="970394"/>
            <a:ext cx="1853564" cy="20720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57000"/>
              </a:lnSpc>
            </a:pPr>
            <a:endParaRPr lang="en-US" altLang="en-US" sz="100" dirty="0"/>
          </a:p>
          <a:p>
            <a:pPr marL="25400" algn="l" rtl="0" eaLnBrk="0">
              <a:lnSpc>
                <a:spcPct val="105000"/>
              </a:lnSpc>
            </a:pPr>
            <a:r>
              <a:rPr sz="35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研学期间</a:t>
            </a:r>
            <a:r>
              <a:rPr sz="35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5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你将住在</a:t>
            </a:r>
            <a:r>
              <a:rPr sz="35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5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哪里？</a:t>
            </a:r>
            <a:endParaRPr lang="en-US" altLang="en-US" sz="3500" dirty="0"/>
          </a:p>
          <a:p>
            <a:pPr algn="l" rtl="0" eaLnBrk="0">
              <a:lnSpc>
                <a:spcPct val="114000"/>
              </a:lnSpc>
            </a:pPr>
            <a:endParaRPr lang="en-US" altLang="en-US" sz="700" dirty="0"/>
          </a:p>
          <a:p>
            <a:pPr marL="12700" algn="l" rtl="0" eaLnBrk="0">
              <a:lnSpc>
                <a:spcPts val="1955"/>
              </a:lnSpc>
              <a:spcBef>
                <a:spcPts val="0"/>
              </a:spcBef>
            </a:pPr>
            <a:r>
              <a:rPr sz="1400" kern="0" spc="-4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Where to</a:t>
            </a:r>
            <a:r>
              <a:rPr sz="1400" kern="0" spc="16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live?</a:t>
            </a:r>
            <a:endParaRPr lang="en-US" altLang="en-US" sz="1400" dirty="0"/>
          </a:p>
        </p:txBody>
      </p:sp>
      <p:sp>
        <p:nvSpPr>
          <p:cNvPr id="284" name="textbox 284"/>
          <p:cNvSpPr/>
          <p:nvPr/>
        </p:nvSpPr>
        <p:spPr>
          <a:xfrm>
            <a:off x="11685482" y="523862"/>
            <a:ext cx="200660" cy="5054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43180" algn="l" rtl="0" eaLnBrk="0">
              <a:lnSpc>
                <a:spcPts val="850"/>
              </a:lnSpc>
            </a:pPr>
            <a:r>
              <a:rPr sz="1600" kern="0" spc="390" dirty="0">
                <a:solidFill>
                  <a:srgbClr val="AD102D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endParaRPr lang="en-US" altLang="en-US" sz="300" dirty="0"/>
          </a:p>
          <a:p>
            <a:pPr marL="12700" algn="l" rtl="0" eaLnBrk="0">
              <a:lnSpc>
                <a:spcPct val="74000"/>
              </a:lnSpc>
              <a:spcBef>
                <a:spcPts val="0"/>
              </a:spcBef>
            </a:pPr>
            <a:r>
              <a:rPr sz="1400" kern="0" spc="-3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09</a:t>
            </a:r>
            <a:endParaRPr lang="en-US" altLang="en-US" sz="1400" dirty="0"/>
          </a:p>
        </p:txBody>
      </p:sp>
      <p:sp>
        <p:nvSpPr>
          <p:cNvPr id="286" name="path"/>
          <p:cNvSpPr/>
          <p:nvPr/>
        </p:nvSpPr>
        <p:spPr>
          <a:xfrm>
            <a:off x="11728704" y="312978"/>
            <a:ext cx="108470" cy="108001"/>
          </a:xfrm>
          <a:custGeom>
            <a:avLst/>
            <a:gdLst/>
            <a:ahLst/>
            <a:cxnLst/>
            <a:rect l="0" t="0" r="0" b="0"/>
            <a:pathLst>
              <a:path w="170" h="170">
                <a:moveTo>
                  <a:pt x="0" y="85"/>
                </a:move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70" y="38"/>
                  <a:pt x="170" y="85"/>
                </a:cubicBezTo>
                <a:cubicBezTo>
                  <a:pt x="170" y="132"/>
                  <a:pt x="132" y="170"/>
                  <a:pt x="85" y="170"/>
                </a:cubicBezTo>
                <a:cubicBezTo>
                  <a:pt x="38" y="170"/>
                  <a:pt x="0" y="132"/>
                  <a:pt x="0" y="85"/>
                </a:cubicBezTo>
              </a:path>
            </a:pathLst>
          </a:custGeom>
          <a:solidFill>
            <a:srgbClr val="161E4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6262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90" name="picture 2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25697" y="341376"/>
            <a:ext cx="11366303" cy="6176771"/>
          </a:xfrm>
          <a:prstGeom prst="rect">
            <a:avLst/>
          </a:prstGeom>
        </p:spPr>
      </p:pic>
      <p:sp>
        <p:nvSpPr>
          <p:cNvPr id="292" name="textbox 292"/>
          <p:cNvSpPr/>
          <p:nvPr/>
        </p:nvSpPr>
        <p:spPr>
          <a:xfrm>
            <a:off x="771810" y="3896542"/>
            <a:ext cx="2807970" cy="17449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21590" algn="l" rtl="0" eaLnBrk="0">
              <a:lnSpc>
                <a:spcPct val="103000"/>
              </a:lnSpc>
            </a:pPr>
            <a:r>
              <a:rPr sz="44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项目的亮点</a:t>
            </a:r>
            <a:r>
              <a:rPr sz="44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4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有哪些？</a:t>
            </a:r>
            <a:endParaRPr lang="en-US" altLang="en-US" sz="4400" dirty="0"/>
          </a:p>
          <a:p>
            <a:pPr algn="l" rtl="0" eaLnBrk="0">
              <a:lnSpc>
                <a:spcPct val="110000"/>
              </a:lnSpc>
            </a:pPr>
            <a:endParaRPr lang="en-US" altLang="en-US" sz="800" dirty="0"/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</a:pPr>
            <a:r>
              <a:rPr sz="1400" kern="0" spc="-30" dirty="0">
                <a:solidFill>
                  <a:srgbClr val="AD102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Program features</a:t>
            </a:r>
            <a:endParaRPr lang="en-US" altLang="en-US" sz="1400" dirty="0"/>
          </a:p>
        </p:txBody>
      </p:sp>
      <p:pic>
        <p:nvPicPr>
          <p:cNvPr id="294" name="picture 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431687" y="652164"/>
            <a:ext cx="1535658" cy="374836"/>
          </a:xfrm>
          <a:prstGeom prst="rect">
            <a:avLst/>
          </a:prstGeom>
        </p:spPr>
      </p:pic>
      <p:sp>
        <p:nvSpPr>
          <p:cNvPr id="296" name="textbox 296"/>
          <p:cNvSpPr/>
          <p:nvPr/>
        </p:nvSpPr>
        <p:spPr>
          <a:xfrm>
            <a:off x="10378830" y="537731"/>
            <a:ext cx="1599564" cy="574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4325"/>
              </a:lnSpc>
            </a:pPr>
            <a:r>
              <a:rPr sz="3300" i="1" kern="0" spc="3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Part3/</a:t>
            </a:r>
            <a:r>
              <a:rPr sz="2100" i="1" kern="0" spc="3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</a:t>
            </a:r>
            <a:endParaRPr lang="en-US" altLang="en-US" sz="2100" dirty="0"/>
          </a:p>
        </p:txBody>
      </p:sp>
      <p:sp>
        <p:nvSpPr>
          <p:cNvPr id="298" name="textbox 298"/>
          <p:cNvSpPr/>
          <p:nvPr/>
        </p:nvSpPr>
        <p:spPr>
          <a:xfrm>
            <a:off x="454586" y="298792"/>
            <a:ext cx="191770" cy="7296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4290" algn="l" rtl="0" eaLnBrk="0">
              <a:lnSpc>
                <a:spcPts val="850"/>
              </a:lnSpc>
            </a:pPr>
            <a:r>
              <a:rPr sz="1600" kern="0" spc="390" dirty="0">
                <a:solidFill>
                  <a:srgbClr val="2D3E9C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marL="34290" algn="l" rtl="0" eaLnBrk="0">
              <a:lnSpc>
                <a:spcPts val="850"/>
              </a:lnSpc>
              <a:spcBef>
                <a:spcPts val="910"/>
              </a:spcBef>
            </a:pPr>
            <a:r>
              <a:rPr sz="1600" kern="0" spc="390" dirty="0">
                <a:solidFill>
                  <a:srgbClr val="AD102D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endParaRPr lang="en-US" altLang="en-US" sz="300" dirty="0"/>
          </a:p>
          <a:p>
            <a:pPr marL="12700" algn="l" rtl="0" eaLnBrk="0">
              <a:lnSpc>
                <a:spcPct val="74000"/>
              </a:lnSpc>
              <a:spcBef>
                <a:spcPts val="0"/>
              </a:spcBef>
            </a:pPr>
            <a:r>
              <a:rPr sz="1400" kern="0" spc="-7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10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20040" y="0"/>
            <a:ext cx="4593335" cy="6858000"/>
          </a:xfrm>
          <a:prstGeom prst="rect">
            <a:avLst/>
          </a:prstGeom>
        </p:spPr>
      </p:pic>
      <p:sp>
        <p:nvSpPr>
          <p:cNvPr id="302" name="rect"/>
          <p:cNvSpPr/>
          <p:nvPr/>
        </p:nvSpPr>
        <p:spPr>
          <a:xfrm>
            <a:off x="320040" y="0"/>
            <a:ext cx="4593335" cy="6858000"/>
          </a:xfrm>
          <a:prstGeom prst="rect">
            <a:avLst/>
          </a:prstGeom>
          <a:solidFill>
            <a:srgbClr val="AD102D">
              <a:alpha val="14509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4" name="textbox 304"/>
          <p:cNvSpPr/>
          <p:nvPr/>
        </p:nvSpPr>
        <p:spPr>
          <a:xfrm>
            <a:off x="7608588" y="2548412"/>
            <a:ext cx="3898265" cy="37928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i="1" kern="0" spc="80" dirty="0">
                <a:ln w="7282" cap="flat" cmpd="sng">
                  <a:solidFill>
                    <a:srgbClr val="00103A">
                      <a:alpha val="100000"/>
                    </a:srgbClr>
                  </a:solidFill>
                  <a:prstDash val="solid"/>
                  <a:bevel/>
                </a:ln>
                <a:solidFill>
                  <a:srgbClr val="00103A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游学兼顾知世之深</a:t>
            </a:r>
            <a:endParaRPr lang="en-US" altLang="en-US" sz="2100" dirty="0"/>
          </a:p>
          <a:p>
            <a:pPr marL="27305" indent="27305" algn="l" rtl="0" eaLnBrk="0">
              <a:lnSpc>
                <a:spcPct val="109000"/>
              </a:lnSpc>
              <a:spcBef>
                <a:spcPts val="15"/>
              </a:spcBef>
            </a:pP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日常学习的同时沉浸在英国丰富的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人文与历史之中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。穿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梭于伦敦街头，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融入古典与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现代，</a:t>
            </a:r>
            <a:r>
              <a:rPr sz="1200" kern="0" spc="-1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打卡世界著名景点 ；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在康河畔泛舟，</a:t>
            </a:r>
            <a:r>
              <a:rPr sz="1200" kern="0" spc="-1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感受世界一</a:t>
            </a:r>
            <a:r>
              <a:rPr sz="1200" kern="0" spc="-2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流学府的学术氛围；</a:t>
            </a:r>
            <a:r>
              <a:rPr sz="1200" kern="0" spc="-1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游览古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老神秘的城堡，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挖掘千年的历史底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蕴等，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更近距离感受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科技与文化历史的奇妙融合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。这不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仅是学术之旅，</a:t>
            </a:r>
            <a:r>
              <a:rPr sz="1200" kern="0" spc="-1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更是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一场丰富多彩的文化之旅，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让学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生在探索中汲取知识的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同时，</a:t>
            </a:r>
            <a:r>
              <a:rPr sz="1200" kern="0" spc="-9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品味英式生活的多样精彩。</a:t>
            </a:r>
            <a:endParaRPr lang="en-US" altLang="en-US" sz="1200" dirty="0"/>
          </a:p>
          <a:p>
            <a:pPr algn="l" rtl="0" eaLnBrk="0">
              <a:lnSpc>
                <a:spcPct val="162000"/>
              </a:lnSpc>
            </a:pPr>
            <a:endParaRPr lang="en-US" altLang="en-US" sz="1000" dirty="0"/>
          </a:p>
          <a:p>
            <a:pPr marL="15240" algn="l" rtl="0" eaLnBrk="0">
              <a:lnSpc>
                <a:spcPts val="2540"/>
              </a:lnSpc>
              <a:spcBef>
                <a:spcPts val="635"/>
              </a:spcBef>
            </a:pPr>
            <a:r>
              <a:rPr sz="2100" i="1" kern="0" spc="80" dirty="0">
                <a:ln w="7282" cap="flat" cmpd="sng">
                  <a:solidFill>
                    <a:srgbClr val="00103A">
                      <a:alpha val="100000"/>
                    </a:srgbClr>
                  </a:solidFill>
                  <a:prstDash val="solid"/>
                  <a:bevel/>
                </a:ln>
                <a:solidFill>
                  <a:srgbClr val="00103A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完善服务全面保障</a:t>
            </a:r>
            <a:endParaRPr lang="en-US" altLang="en-US" sz="2100" dirty="0"/>
          </a:p>
          <a:p>
            <a:pPr marL="28575" algn="l" rtl="0" eaLnBrk="0">
              <a:lnSpc>
                <a:spcPct val="109000"/>
              </a:lnSpc>
              <a:spcBef>
                <a:spcPts val="15"/>
              </a:spcBef>
            </a:pP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项目全程小组式服务和专业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化管理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。项目已成功平稳运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行多年</a:t>
            </a:r>
            <a:r>
              <a:rPr sz="1200" kern="0" spc="-1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200" kern="0" spc="-2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国内出发的师生比例为1</a:t>
            </a:r>
            <a:r>
              <a:rPr sz="1200" kern="0" spc="-1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:20，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确保学生们在海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外留学中获得沉浸式的体验</a:t>
            </a:r>
            <a:r>
              <a:rPr sz="1200" kern="0" spc="-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。为保障教学质量和安全，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我们实施完善的管理措施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学生将入住德比大学学生公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寓，</a:t>
            </a:r>
            <a:r>
              <a:rPr sz="1200" kern="0" spc="-1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公寓配备了24小时安保和全方位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电子监控系统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。此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全面的保险服务确保学生在研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学过程中的安全，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升整体体验舒适度。</a:t>
            </a:r>
            <a:endParaRPr lang="en-US" altLang="en-US" sz="1200" dirty="0"/>
          </a:p>
        </p:txBody>
      </p:sp>
      <p:grpSp>
        <p:nvGrpSpPr>
          <p:cNvPr id="20" name="group 20"/>
          <p:cNvGrpSpPr/>
          <p:nvPr/>
        </p:nvGrpSpPr>
        <p:grpSpPr>
          <a:xfrm rot="21600000">
            <a:off x="5637275" y="554735"/>
            <a:ext cx="1655063" cy="5750052"/>
            <a:chOff x="0" y="0"/>
            <a:chExt cx="1655063" cy="5750052"/>
          </a:xfrm>
        </p:grpSpPr>
        <p:pic>
          <p:nvPicPr>
            <p:cNvPr id="306" name="picture 30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1655063" cy="5750052"/>
            </a:xfrm>
            <a:prstGeom prst="rect">
              <a:avLst/>
            </a:prstGeom>
          </p:spPr>
        </p:pic>
        <p:sp>
          <p:nvSpPr>
            <p:cNvPr id="308" name="textbox 308"/>
            <p:cNvSpPr/>
            <p:nvPr/>
          </p:nvSpPr>
          <p:spPr>
            <a:xfrm>
              <a:off x="-12700" y="-12700"/>
              <a:ext cx="1680845" cy="588835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4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4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603250" algn="l" rtl="0" eaLnBrk="0">
                <a:lnSpc>
                  <a:spcPct val="83000"/>
                </a:lnSpc>
              </a:pPr>
              <a:r>
                <a:rPr sz="3900" kern="0" spc="-30" dirty="0">
                  <a:ln w="14510" cap="flat" cmpd="sng">
                    <a:solidFill>
                      <a:srgbClr val="FFFFFF">
                        <a:alpha val="72156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72156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01</a:t>
              </a:r>
              <a:endParaRPr lang="en-US" altLang="en-US" sz="39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marL="553085" algn="l" rtl="0" eaLnBrk="0">
                <a:lnSpc>
                  <a:spcPct val="83000"/>
                </a:lnSpc>
                <a:spcBef>
                  <a:spcPts val="1175"/>
                </a:spcBef>
              </a:pPr>
              <a:r>
                <a:rPr sz="3900" kern="0" spc="30" dirty="0">
                  <a:ln w="14510" cap="flat" cmpd="sng">
                    <a:solidFill>
                      <a:srgbClr val="FFFFFF">
                        <a:alpha val="72156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72156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02</a:t>
              </a:r>
              <a:endParaRPr lang="en-US" altLang="en-US" sz="39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900" dirty="0"/>
            </a:p>
            <a:p>
              <a:pPr marL="553085" algn="l" rtl="0" eaLnBrk="0">
                <a:lnSpc>
                  <a:spcPct val="83000"/>
                </a:lnSpc>
                <a:spcBef>
                  <a:spcPts val="5"/>
                </a:spcBef>
              </a:pPr>
              <a:r>
                <a:rPr sz="3900" kern="0" spc="30" dirty="0">
                  <a:ln w="14510" cap="flat" cmpd="sng">
                    <a:solidFill>
                      <a:srgbClr val="FFFFFF">
                        <a:alpha val="72156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72156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03</a:t>
              </a:r>
              <a:endParaRPr lang="en-US" altLang="en-US" sz="3900" dirty="0"/>
            </a:p>
          </p:txBody>
        </p:sp>
      </p:grpSp>
      <p:sp>
        <p:nvSpPr>
          <p:cNvPr id="310" name="textbox 310"/>
          <p:cNvSpPr/>
          <p:nvPr/>
        </p:nvSpPr>
        <p:spPr>
          <a:xfrm>
            <a:off x="7618773" y="602442"/>
            <a:ext cx="3942079" cy="15449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i="1" kern="0" spc="70" dirty="0">
                <a:ln w="7282" cap="flat" cmpd="sng">
                  <a:solidFill>
                    <a:srgbClr val="00103A">
                      <a:alpha val="100000"/>
                    </a:srgbClr>
                  </a:solidFill>
                  <a:prstDash val="solid"/>
                  <a:bevel/>
                </a:ln>
                <a:solidFill>
                  <a:srgbClr val="00103A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官方课程专业背书</a:t>
            </a:r>
            <a:endParaRPr lang="en-US" altLang="en-US" sz="2100" dirty="0"/>
          </a:p>
          <a:p>
            <a:pPr marL="20320" indent="-1905" algn="l" rtl="0" eaLnBrk="0">
              <a:lnSpc>
                <a:spcPct val="109000"/>
              </a:lnSpc>
              <a:spcBef>
                <a:spcPts val="5"/>
              </a:spcBef>
            </a:pPr>
            <a:r>
              <a:rPr sz="12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德比大学的官方夏令营课程旨在为学生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提供一场沉浸式 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的海外微留学体验，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学生不仅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可以参与充实的课堂学习，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还能深入了解多元专业课程领域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。小班教学模式，</a:t>
            </a:r>
            <a:r>
              <a:rPr sz="1200" kern="0" spc="-1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涵</a:t>
            </a:r>
            <a:r>
              <a:rPr sz="12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盖 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艺术</a:t>
            </a:r>
            <a:r>
              <a:rPr sz="1200" kern="0" spc="-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、商科</a:t>
            </a:r>
            <a:r>
              <a:rPr sz="1200" kern="0" spc="-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200" kern="0" spc="-2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IT</a:t>
            </a:r>
            <a:r>
              <a:rPr sz="1200" kern="0" spc="-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、机械工程等多个领域，</a:t>
            </a:r>
            <a:r>
              <a:rPr sz="1200" kern="0" spc="-1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为学生提供挑 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战性和富有创意的课程，</a:t>
            </a:r>
            <a:r>
              <a:rPr sz="12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提前感知并体验到海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外大学课  </a:t>
            </a:r>
            <a:r>
              <a:rPr sz="12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堂的独特风采。</a:t>
            </a:r>
            <a:endParaRPr lang="en-US" altLang="en-US" sz="1200" dirty="0"/>
          </a:p>
        </p:txBody>
      </p:sp>
      <p:sp>
        <p:nvSpPr>
          <p:cNvPr id="312" name="textbox 312"/>
          <p:cNvSpPr/>
          <p:nvPr/>
        </p:nvSpPr>
        <p:spPr>
          <a:xfrm>
            <a:off x="11689083" y="523862"/>
            <a:ext cx="205104" cy="5099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9370" algn="l" rtl="0" eaLnBrk="0">
              <a:lnSpc>
                <a:spcPts val="850"/>
              </a:lnSpc>
            </a:pPr>
            <a:r>
              <a:rPr sz="1600" kern="0" spc="390" dirty="0">
                <a:solidFill>
                  <a:srgbClr val="AD102D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algn="l" rtl="0" eaLnBrk="0">
              <a:lnSpc>
                <a:spcPct val="101000"/>
              </a:lnSpc>
            </a:pPr>
            <a:endParaRPr lang="en-US" altLang="en-US" sz="13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2000"/>
              </a:lnSpc>
            </a:pPr>
            <a:r>
              <a:rPr sz="1400" kern="0" spc="-8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</a:rPr>
              <a:t>11</a:t>
            </a:r>
            <a:endParaRPr lang="en-US" altLang="en-US" sz="1400" dirty="0"/>
          </a:p>
        </p:txBody>
      </p:sp>
      <p:sp>
        <p:nvSpPr>
          <p:cNvPr id="314" name="path"/>
          <p:cNvSpPr/>
          <p:nvPr/>
        </p:nvSpPr>
        <p:spPr>
          <a:xfrm>
            <a:off x="11728704" y="312978"/>
            <a:ext cx="108470" cy="108001"/>
          </a:xfrm>
          <a:custGeom>
            <a:avLst/>
            <a:gdLst/>
            <a:ahLst/>
            <a:cxnLst/>
            <a:rect l="0" t="0" r="0" b="0"/>
            <a:pathLst>
              <a:path w="170" h="170">
                <a:moveTo>
                  <a:pt x="0" y="85"/>
                </a:move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70" y="38"/>
                  <a:pt x="170" y="85"/>
                </a:cubicBezTo>
                <a:cubicBezTo>
                  <a:pt x="170" y="132"/>
                  <a:pt x="132" y="170"/>
                  <a:pt x="85" y="170"/>
                </a:cubicBezTo>
                <a:cubicBezTo>
                  <a:pt x="38" y="170"/>
                  <a:pt x="0" y="132"/>
                  <a:pt x="0" y="85"/>
                </a:cubicBezTo>
              </a:path>
            </a:pathLst>
          </a:custGeom>
          <a:solidFill>
            <a:srgbClr val="161E4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69392" y="1322832"/>
            <a:ext cx="11253216" cy="5087111"/>
          </a:xfrm>
          <a:prstGeom prst="rect">
            <a:avLst/>
          </a:prstGeom>
        </p:spPr>
      </p:pic>
      <p:graphicFrame>
        <p:nvGraphicFramePr>
          <p:cNvPr id="318" name="table 318"/>
          <p:cNvGraphicFramePr>
            <a:graphicFrameLocks noGrp="1"/>
          </p:cNvGraphicFramePr>
          <p:nvPr/>
        </p:nvGraphicFramePr>
        <p:xfrm>
          <a:off x="462572" y="1140066"/>
          <a:ext cx="11266804" cy="5276215"/>
        </p:xfrm>
        <a:graphic>
          <a:graphicData uri="http://schemas.openxmlformats.org/drawingml/2006/table">
            <a:tbl>
              <a:tblPr/>
              <a:tblGrid>
                <a:gridCol w="3249295"/>
                <a:gridCol w="3268979"/>
                <a:gridCol w="4748529"/>
              </a:tblGrid>
              <a:tr h="1958975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marL="6751320" indent="1270" algn="l" rtl="0" eaLnBrk="0">
                        <a:lnSpc>
                          <a:spcPct val="106000"/>
                        </a:lnSpc>
                        <a:spcBef>
                          <a:spcPts val="0"/>
                        </a:spcBef>
                      </a:pPr>
                      <a:r>
                        <a:rPr sz="3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德比大学英语与专业</a:t>
                      </a:r>
                      <a:r>
                        <a:rPr sz="35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3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探索的沉浸式微留学</a:t>
                      </a:r>
                      <a:endParaRPr lang="en-US" altLang="en-US" sz="35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cPr marL="0" marR="0" marT="0" marB="0" vert="horz">
                    <a:lnL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172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3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lang="en-US" altLang="en-US" sz="100" dirty="0"/>
                    </a:p>
                    <a:p>
                      <a:pPr marL="224790" indent="-3175" algn="l" rtl="0" eaLnBrk="0">
                        <a:lnSpc>
                          <a:spcPct val="103000"/>
                        </a:lnSpc>
                      </a:pPr>
                      <a:r>
                        <a:rPr sz="1200" kern="0" spc="-1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体验海外课堂、探索学科、拓宽视野、文化体验，畅享英国              </a:t>
                      </a:r>
                      <a:r>
                        <a:rPr sz="1200" kern="0" spc="-20" dirty="0">
                          <a:solidFill>
                            <a:srgbClr val="AD102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留学之旅！</a:t>
                      </a:r>
                      <a:endParaRPr lang="en-US" altLang="en-US" sz="1200" dirty="0"/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1000" dirty="0"/>
                    </a:p>
                    <a:p>
                      <a:pPr marL="222250" indent="4445" algn="l" rtl="0" eaLnBrk="0">
                        <a:lnSpc>
                          <a:spcPct val="109000"/>
                        </a:lnSpc>
                        <a:spcBef>
                          <a:spcPts val="5"/>
                        </a:spcBef>
                      </a:pPr>
                      <a:r>
                        <a:rPr sz="12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学生们将在德比大学上午参与专业大学英语课程，</a:t>
                      </a:r>
                      <a:r>
                        <a:rPr sz="1200" kern="0" spc="-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提高</a:t>
                      </a:r>
                      <a:r>
                        <a:rPr sz="12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语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言能力</a:t>
                      </a:r>
                      <a:r>
                        <a:rPr sz="1200" kern="0" spc="-1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。下午将参加大学专业课程，</a:t>
                      </a:r>
                      <a:r>
                        <a:rPr sz="1200" kern="0" spc="-1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如艺术，</a:t>
                      </a:r>
                      <a:r>
                        <a:rPr sz="1200" kern="0" spc="-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IT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200" kern="0" spc="-1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机械工           程，</a:t>
                      </a:r>
                      <a:r>
                        <a:rPr sz="1200" kern="0" spc="-1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商科，</a:t>
                      </a:r>
                      <a:r>
                        <a:rPr sz="1200" kern="0" spc="-1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会计及金融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</a:t>
                      </a:r>
                      <a:r>
                        <a:rPr sz="1200" kern="0" spc="-1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。专业课程支持定制， 以定制人           </a:t>
                      </a:r>
                      <a:r>
                        <a:rPr sz="12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数为准</a:t>
                      </a:r>
                      <a:r>
                        <a:rPr sz="1200" kern="0" spc="-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r>
                        <a:rPr sz="1200" kern="0" spc="-2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同时大学将提供温馨</a:t>
                      </a:r>
                      <a:r>
                        <a:rPr sz="12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舒适的学生宿舍</a:t>
                      </a:r>
                      <a:r>
                        <a:rPr sz="1200" kern="0" spc="-1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。项目获德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sz="12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比市政府支持，</a:t>
                      </a:r>
                      <a:r>
                        <a:rPr sz="1200" kern="0" spc="-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每周均有</a:t>
                      </a:r>
                      <a:r>
                        <a:rPr sz="12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周边半日游，</a:t>
                      </a:r>
                      <a:r>
                        <a:rPr sz="1200" kern="0" spc="-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包括达西庄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园</a:t>
                      </a:r>
                      <a:r>
                        <a:rPr sz="1200" kern="0" spc="-1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、博物馆</a:t>
                      </a:r>
                      <a:r>
                        <a:rPr sz="1200" kern="0" spc="-1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</a:t>
                      </a:r>
                      <a:r>
                        <a:rPr sz="1200" kern="0" spc="-1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。周五</a:t>
                      </a: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周六将组织参观英国城市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200" kern="0" spc="-1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如伦敦</a:t>
                      </a:r>
                      <a:r>
                        <a:rPr sz="1200" kern="0" spc="-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、牛津</a:t>
                      </a:r>
                      <a:r>
                        <a:rPr sz="1200" kern="0" spc="-1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（含比斯特打折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村） 、剑桥</a:t>
                      </a:r>
                      <a:r>
                        <a:rPr sz="1200" kern="0" spc="-1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、约克</a:t>
                      </a:r>
                      <a:r>
                        <a:rPr sz="1200" kern="0" spc="-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zh-CN"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诺丁汉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等，</a:t>
                      </a:r>
                      <a:r>
                        <a:rPr sz="1200" kern="0" spc="-1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为学生带来留学体验，</a:t>
                      </a:r>
                      <a:r>
                        <a:rPr sz="1200" kern="0" spc="-1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深化</a:t>
                      </a:r>
                      <a:r>
                        <a:rPr sz="12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对英国文化和历史的了解。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02E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20" name="picture 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831335" y="3659123"/>
            <a:ext cx="2927604" cy="2574036"/>
          </a:xfrm>
          <a:prstGeom prst="rect">
            <a:avLst/>
          </a:prstGeom>
        </p:spPr>
      </p:pic>
      <p:pic>
        <p:nvPicPr>
          <p:cNvPr id="322" name="picture 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64463" y="3659123"/>
            <a:ext cx="2927603" cy="2574036"/>
          </a:xfrm>
          <a:prstGeom prst="rect">
            <a:avLst/>
          </a:prstGeom>
        </p:spPr>
      </p:pic>
      <p:sp>
        <p:nvSpPr>
          <p:cNvPr id="324" name="textbox 324"/>
          <p:cNvSpPr/>
          <p:nvPr/>
        </p:nvSpPr>
        <p:spPr>
          <a:xfrm>
            <a:off x="11689083" y="523862"/>
            <a:ext cx="205104" cy="5099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9370" algn="l" rtl="0" eaLnBrk="0">
              <a:lnSpc>
                <a:spcPts val="850"/>
              </a:lnSpc>
            </a:pPr>
            <a:r>
              <a:rPr sz="1600" kern="0" spc="390" dirty="0">
                <a:solidFill>
                  <a:srgbClr val="AD102D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.</a:t>
            </a:r>
            <a:endParaRPr lang="en-US" altLang="en-US" sz="1600" dirty="0"/>
          </a:p>
          <a:p>
            <a:pPr algn="l" rtl="0" eaLnBrk="0">
              <a:lnSpc>
                <a:spcPct val="101000"/>
              </a:lnSpc>
            </a:pPr>
            <a:endParaRPr lang="en-US" altLang="en-US" sz="13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2000"/>
              </a:lnSpc>
            </a:pPr>
            <a:r>
              <a:rPr sz="1400" kern="0" spc="-80" dirty="0">
                <a:ln w="5103" cap="flat" cmpd="sng">
                  <a:solidFill>
                    <a:srgbClr val="7F7F7F">
                      <a:alpha val="100000"/>
                    </a:srgbClr>
                  </a:solidFill>
                  <a:prstDash val="solid"/>
                  <a:bevel/>
                </a:ln>
                <a:solidFill>
                  <a:srgbClr val="7F7F7F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</a:rPr>
              <a:t>12</a:t>
            </a:r>
            <a:endParaRPr lang="en-US" altLang="en-US" sz="1400" dirty="0"/>
          </a:p>
        </p:txBody>
      </p:sp>
      <p:sp>
        <p:nvSpPr>
          <p:cNvPr id="326" name="path"/>
          <p:cNvSpPr/>
          <p:nvPr/>
        </p:nvSpPr>
        <p:spPr>
          <a:xfrm>
            <a:off x="11728704" y="312978"/>
            <a:ext cx="108470" cy="108001"/>
          </a:xfrm>
          <a:custGeom>
            <a:avLst/>
            <a:gdLst/>
            <a:ahLst/>
            <a:cxnLst/>
            <a:rect l="0" t="0" r="0" b="0"/>
            <a:pathLst>
              <a:path w="170" h="170">
                <a:moveTo>
                  <a:pt x="0" y="85"/>
                </a:move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70" y="38"/>
                  <a:pt x="170" y="85"/>
                </a:cubicBezTo>
                <a:cubicBezTo>
                  <a:pt x="170" y="132"/>
                  <a:pt x="132" y="170"/>
                  <a:pt x="85" y="170"/>
                </a:cubicBezTo>
                <a:cubicBezTo>
                  <a:pt x="38" y="170"/>
                  <a:pt x="0" y="132"/>
                  <a:pt x="0" y="85"/>
                </a:cubicBezTo>
              </a:path>
            </a:pathLst>
          </a:custGeom>
          <a:solidFill>
            <a:srgbClr val="161E4C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图片 1" descr="微信图片_202403221133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" y="770890"/>
            <a:ext cx="6152515" cy="27260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zA3ODk1ODg1NjliNjNiYzNmYzQyMTVlYmUyYjI4MTc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6641</Words>
  <Application>WPS 表格</Application>
  <PresentationFormat/>
  <Paragraphs>548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Arial</vt:lpstr>
      <vt:lpstr>微软雅黑</vt:lpstr>
      <vt:lpstr>汉仪旗黑</vt:lpstr>
      <vt:lpstr>Calibri</vt:lpstr>
      <vt:lpstr>Helvetica Neue</vt:lpstr>
      <vt:lpstr>宋体</vt:lpstr>
      <vt:lpstr>Arial Unicode MS</vt:lpstr>
      <vt:lpstr>汉仪书宋二KW</vt:lpstr>
      <vt:lpstr>Malgun Gothic</vt:lpstr>
      <vt:lpstr>Apple SD Gothic Neo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导轨爽肤水</cp:lastModifiedBy>
  <cp:revision>8</cp:revision>
  <dcterms:created xsi:type="dcterms:W3CDTF">2024-04-07T09:33:41Z</dcterms:created>
  <dcterms:modified xsi:type="dcterms:W3CDTF">2024-04-07T09:33:41Z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2024-03-17T18:47:12Z</vt:filetime>
  </property>
  <property fmtid="{D5CDD505-2E9C-101B-9397-08002B2CF9AE}" pid="4" name="ICV">
    <vt:lpwstr>5F0B050E20881A6B74681266F1EF9EC2_43</vt:lpwstr>
  </property>
  <property fmtid="{D5CDD505-2E9C-101B-9397-08002B2CF9AE}" pid="5" name="KSOProductBuildVer">
    <vt:lpwstr>2052-6.5.2.8766</vt:lpwstr>
  </property>
</Properties>
</file>